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543" r:id="rId2"/>
    <p:sldId id="269" r:id="rId3"/>
    <p:sldId id="545" r:id="rId4"/>
    <p:sldId id="262" r:id="rId5"/>
    <p:sldId id="263" r:id="rId6"/>
    <p:sldId id="533" r:id="rId7"/>
    <p:sldId id="548" r:id="rId8"/>
    <p:sldId id="265" r:id="rId9"/>
    <p:sldId id="267" r:id="rId10"/>
    <p:sldId id="530" r:id="rId11"/>
    <p:sldId id="549" r:id="rId12"/>
    <p:sldId id="551" r:id="rId13"/>
    <p:sldId id="552" r:id="rId14"/>
    <p:sldId id="553" r:id="rId15"/>
    <p:sldId id="550" r:id="rId16"/>
    <p:sldId id="272" r:id="rId17"/>
    <p:sldId id="557" r:id="rId18"/>
    <p:sldId id="273" r:id="rId19"/>
    <p:sldId id="554" r:id="rId20"/>
    <p:sldId id="274" r:id="rId21"/>
    <p:sldId id="555" r:id="rId22"/>
    <p:sldId id="559" r:id="rId23"/>
    <p:sldId id="560" r:id="rId24"/>
    <p:sldId id="561" r:id="rId25"/>
    <p:sldId id="276" r:id="rId26"/>
    <p:sldId id="277" r:id="rId27"/>
    <p:sldId id="279" r:id="rId28"/>
    <p:sldId id="268" r:id="rId29"/>
    <p:sldId id="546" r:id="rId30"/>
    <p:sldId id="256" r:id="rId31"/>
    <p:sldId id="261" r:id="rId32"/>
    <p:sldId id="544" r:id="rId33"/>
    <p:sldId id="547" r:id="rId34"/>
    <p:sldId id="260" r:id="rId35"/>
    <p:sldId id="536" r:id="rId36"/>
    <p:sldId id="257" r:id="rId37"/>
    <p:sldId id="259" r:id="rId38"/>
    <p:sldId id="258" r:id="rId39"/>
    <p:sldId id="271" r:id="rId40"/>
    <p:sldId id="562" r:id="rId41"/>
    <p:sldId id="563" r:id="rId42"/>
    <p:sldId id="564" r:id="rId43"/>
    <p:sldId id="566" r:id="rId44"/>
    <p:sldId id="567" r:id="rId45"/>
    <p:sldId id="571" r:id="rId46"/>
    <p:sldId id="570" r:id="rId47"/>
    <p:sldId id="578" r:id="rId48"/>
    <p:sldId id="580" r:id="rId49"/>
    <p:sldId id="581" r:id="rId50"/>
    <p:sldId id="576" r:id="rId51"/>
    <p:sldId id="577" r:id="rId52"/>
    <p:sldId id="579" r:id="rId53"/>
    <p:sldId id="572" r:id="rId54"/>
    <p:sldId id="568" r:id="rId55"/>
    <p:sldId id="569" r:id="rId56"/>
    <p:sldId id="573" r:id="rId57"/>
    <p:sldId id="575" r:id="rId58"/>
    <p:sldId id="574" r:id="rId59"/>
    <p:sldId id="5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171B"/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3109E-8157-2144-859A-898320B90E6C}" v="1" dt="2019-12-02T23:41:21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2"/>
    <p:restoredTop sz="94797"/>
  </p:normalViewPr>
  <p:slideViewPr>
    <p:cSldViewPr snapToGrid="0">
      <p:cViewPr varScale="1">
        <p:scale>
          <a:sx n="201" d="100"/>
          <a:sy n="201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ram Agarwal" userId="d93c929a35fe511c" providerId="LiveId" clId="{2AFB5E91-54A6-431B-9BE1-6820FA862A77}"/>
  </pc:docChgLst>
  <pc:docChgLst>
    <pc:chgData name="Vikram Agarwal" userId="d93c929a35fe511c" providerId="LiveId" clId="{C3083D87-1519-48CD-94C0-ECE1E09600BF}"/>
  </pc:docChgLst>
  <pc:docChgLst>
    <pc:chgData name="Vikram Agarwal" userId="d93c929a35fe511c" providerId="LiveId" clId="{C743109E-8157-2144-859A-898320B90E6C}"/>
    <pc:docChg chg="modSld">
      <pc:chgData name="Vikram Agarwal" userId="d93c929a35fe511c" providerId="LiveId" clId="{C743109E-8157-2144-859A-898320B90E6C}" dt="2019-12-02T23:41:27.284" v="2"/>
      <pc:docMkLst>
        <pc:docMk/>
      </pc:docMkLst>
      <pc:sldChg chg="addSp delSp modSp">
        <pc:chgData name="Vikram Agarwal" userId="d93c929a35fe511c" providerId="LiveId" clId="{C743109E-8157-2144-859A-898320B90E6C}" dt="2019-12-02T23:41:27.284" v="2"/>
        <pc:sldMkLst>
          <pc:docMk/>
          <pc:sldMk cId="421225347" sldId="546"/>
        </pc:sldMkLst>
        <pc:spChg chg="add del mod">
          <ac:chgData name="Vikram Agarwal" userId="d93c929a35fe511c" providerId="LiveId" clId="{C743109E-8157-2144-859A-898320B90E6C}" dt="2019-12-02T23:41:27.284" v="2"/>
          <ac:spMkLst>
            <pc:docMk/>
            <pc:sldMk cId="421225347" sldId="546"/>
            <ac:spMk id="4" creationId="{FB65674A-6D03-CD48-905B-AE8D1CEE1AA7}"/>
          </ac:spMkLst>
        </pc:spChg>
      </pc:sldChg>
    </pc:docChg>
  </pc:docChgLst>
  <pc:docChgLst>
    <pc:chgData name="Vikram Agarwal" userId="d93c929a35fe511c" providerId="LiveId" clId="{8A77EF6E-1B47-D14B-96B4-D21890170DAB}"/>
    <pc:docChg chg="undo custSel addSld delSld modSld sldOrd">
      <pc:chgData name="Vikram Agarwal" userId="d93c929a35fe511c" providerId="LiveId" clId="{8A77EF6E-1B47-D14B-96B4-D21890170DAB}" dt="2019-10-28T02:05:44.245" v="936"/>
      <pc:docMkLst>
        <pc:docMk/>
      </pc:docMkLst>
      <pc:sldChg chg="ord">
        <pc:chgData name="Vikram Agarwal" userId="d93c929a35fe511c" providerId="LiveId" clId="{8A77EF6E-1B47-D14B-96B4-D21890170DAB}" dt="2019-10-16T20:20:29.965" v="83"/>
        <pc:sldMkLst>
          <pc:docMk/>
          <pc:sldMk cId="3543352550" sldId="256"/>
        </pc:sldMkLst>
      </pc:sldChg>
      <pc:sldChg chg="ord modTransition">
        <pc:chgData name="Vikram Agarwal" userId="d93c929a35fe511c" providerId="LiveId" clId="{8A77EF6E-1B47-D14B-96B4-D21890170DAB}" dt="2019-10-16T20:20:45.931" v="86"/>
        <pc:sldMkLst>
          <pc:docMk/>
          <pc:sldMk cId="1549085645" sldId="260"/>
        </pc:sldMkLst>
      </pc:sldChg>
      <pc:sldChg chg="ord">
        <pc:chgData name="Vikram Agarwal" userId="d93c929a35fe511c" providerId="LiveId" clId="{8A77EF6E-1B47-D14B-96B4-D21890170DAB}" dt="2019-10-16T20:20:31.773" v="84"/>
        <pc:sldMkLst>
          <pc:docMk/>
          <pc:sldMk cId="3161938842" sldId="261"/>
        </pc:sldMkLst>
      </pc:sldChg>
      <pc:sldChg chg="add ord">
        <pc:chgData name="Vikram Agarwal" userId="d93c929a35fe511c" providerId="LiveId" clId="{8A77EF6E-1B47-D14B-96B4-D21890170DAB}" dt="2019-10-16T20:13:12.750" v="66"/>
        <pc:sldMkLst>
          <pc:docMk/>
          <pc:sldMk cId="1769847207" sldId="262"/>
        </pc:sldMkLst>
      </pc:sldChg>
      <pc:sldChg chg="add ord">
        <pc:chgData name="Vikram Agarwal" userId="d93c929a35fe511c" providerId="LiveId" clId="{8A77EF6E-1B47-D14B-96B4-D21890170DAB}" dt="2019-10-16T20:13:12.750" v="66"/>
        <pc:sldMkLst>
          <pc:docMk/>
          <pc:sldMk cId="292746261" sldId="263"/>
        </pc:sldMkLst>
      </pc:sldChg>
      <pc:sldChg chg="add ord">
        <pc:chgData name="Vikram Agarwal" userId="d93c929a35fe511c" providerId="LiveId" clId="{8A77EF6E-1B47-D14B-96B4-D21890170DAB}" dt="2019-10-16T20:17:56.006" v="72"/>
        <pc:sldMkLst>
          <pc:docMk/>
          <pc:sldMk cId="157815644" sldId="265"/>
        </pc:sldMkLst>
      </pc:sldChg>
      <pc:sldChg chg="add ord">
        <pc:chgData name="Vikram Agarwal" userId="d93c929a35fe511c" providerId="LiveId" clId="{8A77EF6E-1B47-D14B-96B4-D21890170DAB}" dt="2019-10-16T20:17:56.006" v="72"/>
        <pc:sldMkLst>
          <pc:docMk/>
          <pc:sldMk cId="1159494378" sldId="267"/>
        </pc:sldMkLst>
      </pc:sldChg>
      <pc:sldChg chg="modSp">
        <pc:chgData name="Vikram Agarwal" userId="d93c929a35fe511c" providerId="LiveId" clId="{8A77EF6E-1B47-D14B-96B4-D21890170DAB}" dt="2019-10-16T20:49:06.639" v="196"/>
        <pc:sldMkLst>
          <pc:docMk/>
          <pc:sldMk cId="11463945" sldId="268"/>
        </pc:sldMkLst>
        <pc:spChg chg="mod">
          <ac:chgData name="Vikram Agarwal" userId="d93c929a35fe511c" providerId="LiveId" clId="{8A77EF6E-1B47-D14B-96B4-D21890170DAB}" dt="2019-10-16T20:49:06.639" v="196"/>
          <ac:spMkLst>
            <pc:docMk/>
            <pc:sldMk cId="11463945" sldId="268"/>
            <ac:spMk id="2" creationId="{0EB9A8D2-5D63-4DDC-A5C3-20F7630A6EF6}"/>
          </ac:spMkLst>
        </pc:spChg>
      </pc:sldChg>
      <pc:sldChg chg="modSp">
        <pc:chgData name="Vikram Agarwal" userId="d93c929a35fe511c" providerId="LiveId" clId="{8A77EF6E-1B47-D14B-96B4-D21890170DAB}" dt="2019-10-16T20:48:55.435" v="195" actId="20577"/>
        <pc:sldMkLst>
          <pc:docMk/>
          <pc:sldMk cId="703421213" sldId="269"/>
        </pc:sldMkLst>
        <pc:spChg chg="mod">
          <ac:chgData name="Vikram Agarwal" userId="d93c929a35fe511c" providerId="LiveId" clId="{8A77EF6E-1B47-D14B-96B4-D21890170DAB}" dt="2019-10-16T20:48:55.435" v="195" actId="20577"/>
          <ac:spMkLst>
            <pc:docMk/>
            <pc:sldMk cId="703421213" sldId="269"/>
            <ac:spMk id="2" creationId="{0EB9A8D2-5D63-4DDC-A5C3-20F7630A6EF6}"/>
          </ac:spMkLst>
        </pc:spChg>
      </pc:sldChg>
      <pc:sldChg chg="modTransition">
        <pc:chgData name="Vikram Agarwal" userId="d93c929a35fe511c" providerId="LiveId" clId="{8A77EF6E-1B47-D14B-96B4-D21890170DAB}" dt="2019-10-16T20:20:06.275" v="77"/>
        <pc:sldMkLst>
          <pc:docMk/>
          <pc:sldMk cId="1281484426" sldId="271"/>
        </pc:sldMkLst>
      </pc:sldChg>
      <pc:sldChg chg="add">
        <pc:chgData name="Vikram Agarwal" userId="d93c929a35fe511c" providerId="LiveId" clId="{8A77EF6E-1B47-D14B-96B4-D21890170DAB}" dt="2019-10-16T20:07:45.223" v="42"/>
        <pc:sldMkLst>
          <pc:docMk/>
          <pc:sldMk cId="1466740073" sldId="272"/>
        </pc:sldMkLst>
      </pc:sldChg>
      <pc:sldChg chg="addSp delSp modSp add ord">
        <pc:chgData name="Vikram Agarwal" userId="d93c929a35fe511c" providerId="LiveId" clId="{8A77EF6E-1B47-D14B-96B4-D21890170DAB}" dt="2019-10-16T20:58:57.320" v="216" actId="1076"/>
        <pc:sldMkLst>
          <pc:docMk/>
          <pc:sldMk cId="1892768135" sldId="273"/>
        </pc:sldMkLst>
        <pc:picChg chg="add mod">
          <ac:chgData name="Vikram Agarwal" userId="d93c929a35fe511c" providerId="LiveId" clId="{8A77EF6E-1B47-D14B-96B4-D21890170DAB}" dt="2019-10-16T20:58:57.320" v="216" actId="1076"/>
          <ac:picMkLst>
            <pc:docMk/>
            <pc:sldMk cId="1892768135" sldId="273"/>
            <ac:picMk id="2" creationId="{0B428E3B-6C2E-0749-99D0-CD6EF3A21BB5}"/>
          </ac:picMkLst>
        </pc:picChg>
        <pc:picChg chg="del">
          <ac:chgData name="Vikram Agarwal" userId="d93c929a35fe511c" providerId="LiveId" clId="{8A77EF6E-1B47-D14B-96B4-D21890170DAB}" dt="2019-10-16T20:58:50.848" v="213" actId="478"/>
          <ac:picMkLst>
            <pc:docMk/>
            <pc:sldMk cId="1892768135" sldId="273"/>
            <ac:picMk id="3" creationId="{79805A94-CD69-407E-A214-D2CE82C3707B}"/>
          </ac:picMkLst>
        </pc:picChg>
      </pc:sldChg>
      <pc:sldChg chg="add ord">
        <pc:chgData name="Vikram Agarwal" userId="d93c929a35fe511c" providerId="LiveId" clId="{8A77EF6E-1B47-D14B-96B4-D21890170DAB}" dt="2019-10-16T20:11:01.252" v="56"/>
        <pc:sldMkLst>
          <pc:docMk/>
          <pc:sldMk cId="1321556778" sldId="274"/>
        </pc:sldMkLst>
      </pc:sldChg>
      <pc:sldChg chg="add modTransition">
        <pc:chgData name="Vikram Agarwal" userId="d93c929a35fe511c" providerId="LiveId" clId="{8A77EF6E-1B47-D14B-96B4-D21890170DAB}" dt="2019-10-16T20:19:14.133" v="76"/>
        <pc:sldMkLst>
          <pc:docMk/>
          <pc:sldMk cId="2359258895" sldId="276"/>
        </pc:sldMkLst>
      </pc:sldChg>
      <pc:sldChg chg="add">
        <pc:chgData name="Vikram Agarwal" userId="d93c929a35fe511c" providerId="LiveId" clId="{8A77EF6E-1B47-D14B-96B4-D21890170DAB}" dt="2019-10-16T20:07:45.223" v="42"/>
        <pc:sldMkLst>
          <pc:docMk/>
          <pc:sldMk cId="2036913501" sldId="277"/>
        </pc:sldMkLst>
      </pc:sldChg>
      <pc:sldChg chg="add">
        <pc:chgData name="Vikram Agarwal" userId="d93c929a35fe511c" providerId="LiveId" clId="{8A77EF6E-1B47-D14B-96B4-D21890170DAB}" dt="2019-10-16T20:07:45.223" v="42"/>
        <pc:sldMkLst>
          <pc:docMk/>
          <pc:sldMk cId="1892363232" sldId="279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3181190560" sldId="530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485704815" sldId="533"/>
        </pc:sldMkLst>
      </pc:sldChg>
      <pc:sldChg chg="add">
        <pc:chgData name="Vikram Agarwal" userId="d93c929a35fe511c" providerId="LiveId" clId="{8A77EF6E-1B47-D14B-96B4-D21890170DAB}" dt="2019-10-16T20:20:15.775" v="82"/>
        <pc:sldMkLst>
          <pc:docMk/>
          <pc:sldMk cId="2952115620" sldId="536"/>
        </pc:sldMkLst>
      </pc:sldChg>
      <pc:sldChg chg="add ord">
        <pc:chgData name="Vikram Agarwal" userId="d93c929a35fe511c" providerId="LiveId" clId="{8A77EF6E-1B47-D14B-96B4-D21890170DAB}" dt="2019-10-16T20:03:58.908" v="24"/>
        <pc:sldMkLst>
          <pc:docMk/>
          <pc:sldMk cId="852563944" sldId="543"/>
        </pc:sldMkLst>
      </pc:sldChg>
      <pc:sldChg chg="add">
        <pc:chgData name="Vikram Agarwal" userId="d93c929a35fe511c" providerId="LiveId" clId="{8A77EF6E-1B47-D14B-96B4-D21890170DAB}" dt="2019-10-16T20:20:15.775" v="82"/>
        <pc:sldMkLst>
          <pc:docMk/>
          <pc:sldMk cId="2387964163" sldId="544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1085707640" sldId="545"/>
        </pc:sldMkLst>
      </pc:sldChg>
      <pc:sldChg chg="add">
        <pc:chgData name="Vikram Agarwal" userId="d93c929a35fe511c" providerId="LiveId" clId="{8A77EF6E-1B47-D14B-96B4-D21890170DAB}" dt="2019-10-16T20:20:15.775" v="82"/>
        <pc:sldMkLst>
          <pc:docMk/>
          <pc:sldMk cId="421225347" sldId="546"/>
        </pc:sldMkLst>
      </pc:sldChg>
      <pc:sldChg chg="add">
        <pc:chgData name="Vikram Agarwal" userId="d93c929a35fe511c" providerId="LiveId" clId="{8A77EF6E-1B47-D14B-96B4-D21890170DAB}" dt="2019-10-16T20:20:15.775" v="82"/>
        <pc:sldMkLst>
          <pc:docMk/>
          <pc:sldMk cId="2426099437" sldId="547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181998071" sldId="548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227581948" sldId="549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908284827" sldId="550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2528634181" sldId="551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755715280" sldId="552"/>
        </pc:sldMkLst>
      </pc:sldChg>
      <pc:sldChg chg="add">
        <pc:chgData name="Vikram Agarwal" userId="d93c929a35fe511c" providerId="LiveId" clId="{8A77EF6E-1B47-D14B-96B4-D21890170DAB}" dt="2019-10-16T20:05:05.430" v="34"/>
        <pc:sldMkLst>
          <pc:docMk/>
          <pc:sldMk cId="3041356116" sldId="553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2591840686" sldId="554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921633573" sldId="555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239173760" sldId="557"/>
        </pc:sldMkLst>
      </pc:sldChg>
      <pc:sldChg chg="add modTransition">
        <pc:chgData name="Vikram Agarwal" userId="d93c929a35fe511c" providerId="LiveId" clId="{8A77EF6E-1B47-D14B-96B4-D21890170DAB}" dt="2019-10-16T21:05:05.728" v="309"/>
        <pc:sldMkLst>
          <pc:docMk/>
          <pc:sldMk cId="2076378461" sldId="558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4270336072" sldId="559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1574235971" sldId="560"/>
        </pc:sldMkLst>
      </pc:sldChg>
      <pc:sldChg chg="add">
        <pc:chgData name="Vikram Agarwal" userId="d93c929a35fe511c" providerId="LiveId" clId="{8A77EF6E-1B47-D14B-96B4-D21890170DAB}" dt="2019-10-16T20:10:40.056" v="51"/>
        <pc:sldMkLst>
          <pc:docMk/>
          <pc:sldMk cId="671149363" sldId="561"/>
        </pc:sldMkLst>
      </pc:sldChg>
      <pc:sldChg chg="modSp add">
        <pc:chgData name="Vikram Agarwal" userId="d93c929a35fe511c" providerId="LiveId" clId="{8A77EF6E-1B47-D14B-96B4-D21890170DAB}" dt="2019-10-16T20:39:11.220" v="98" actId="20577"/>
        <pc:sldMkLst>
          <pc:docMk/>
          <pc:sldMk cId="2332864765" sldId="562"/>
        </pc:sldMkLst>
        <pc:spChg chg="mod">
          <ac:chgData name="Vikram Agarwal" userId="d93c929a35fe511c" providerId="LiveId" clId="{8A77EF6E-1B47-D14B-96B4-D21890170DAB}" dt="2019-10-16T20:39:11.220" v="98" actId="20577"/>
          <ac:spMkLst>
            <pc:docMk/>
            <pc:sldMk cId="2332864765" sldId="562"/>
            <ac:spMk id="2" creationId="{0EB9A8D2-5D63-4DDC-A5C3-20F7630A6EF6}"/>
          </ac:spMkLst>
        </pc:spChg>
      </pc:sldChg>
      <pc:sldChg chg="modSp add">
        <pc:chgData name="Vikram Agarwal" userId="d93c929a35fe511c" providerId="LiveId" clId="{8A77EF6E-1B47-D14B-96B4-D21890170DAB}" dt="2019-10-16T23:11:10.867" v="800" actId="20577"/>
        <pc:sldMkLst>
          <pc:docMk/>
          <pc:sldMk cId="2964147174" sldId="563"/>
        </pc:sldMkLst>
        <pc:spChg chg="mod">
          <ac:chgData name="Vikram Agarwal" userId="d93c929a35fe511c" providerId="LiveId" clId="{8A77EF6E-1B47-D14B-96B4-D21890170DAB}" dt="2019-10-16T20:40:13.932" v="108" actId="20577"/>
          <ac:spMkLst>
            <pc:docMk/>
            <pc:sldMk cId="2964147174" sldId="563"/>
            <ac:spMk id="2" creationId="{AF5488A4-9F55-40D9-AAF8-8F847E24E355}"/>
          </ac:spMkLst>
        </pc:spChg>
        <pc:spChg chg="mod">
          <ac:chgData name="Vikram Agarwal" userId="d93c929a35fe511c" providerId="LiveId" clId="{8A77EF6E-1B47-D14B-96B4-D21890170DAB}" dt="2019-10-16T23:11:10.867" v="800" actId="20577"/>
          <ac:spMkLst>
            <pc:docMk/>
            <pc:sldMk cId="2964147174" sldId="563"/>
            <ac:spMk id="3" creationId="{0544F15F-2765-42DB-AFC7-508C7079AF69}"/>
          </ac:spMkLst>
        </pc:spChg>
      </pc:sldChg>
      <pc:sldChg chg="addSp delSp modSp add">
        <pc:chgData name="Vikram Agarwal" userId="d93c929a35fe511c" providerId="LiveId" clId="{8A77EF6E-1B47-D14B-96B4-D21890170DAB}" dt="2019-10-16T20:51:04.637" v="207"/>
        <pc:sldMkLst>
          <pc:docMk/>
          <pc:sldMk cId="460902245" sldId="564"/>
        </pc:sldMkLst>
        <pc:picChg chg="del">
          <ac:chgData name="Vikram Agarwal" userId="d93c929a35fe511c" providerId="LiveId" clId="{8A77EF6E-1B47-D14B-96B4-D21890170DAB}" dt="2019-10-16T20:50:37.271" v="203" actId="478"/>
          <ac:picMkLst>
            <pc:docMk/>
            <pc:sldMk cId="460902245" sldId="564"/>
            <ac:picMk id="3" creationId="{79805A94-CD69-407E-A214-D2CE82C3707B}"/>
          </ac:picMkLst>
        </pc:picChg>
        <pc:picChg chg="add mod">
          <ac:chgData name="Vikram Agarwal" userId="d93c929a35fe511c" providerId="LiveId" clId="{8A77EF6E-1B47-D14B-96B4-D21890170DAB}" dt="2019-10-16T20:51:02.416" v="206" actId="1076"/>
          <ac:picMkLst>
            <pc:docMk/>
            <pc:sldMk cId="460902245" sldId="564"/>
            <ac:picMk id="4" creationId="{4C07A0EA-EA89-3447-B049-C02E68BC16A3}"/>
          </ac:picMkLst>
        </pc:picChg>
        <pc:picChg chg="add del mod">
          <ac:chgData name="Vikram Agarwal" userId="d93c929a35fe511c" providerId="LiveId" clId="{8A77EF6E-1B47-D14B-96B4-D21890170DAB}" dt="2019-10-16T20:51:04.637" v="207"/>
          <ac:picMkLst>
            <pc:docMk/>
            <pc:sldMk cId="460902245" sldId="564"/>
            <ac:picMk id="7" creationId="{C56694B7-66D2-5747-8C0D-933089047FC5}"/>
          </ac:picMkLst>
        </pc:picChg>
      </pc:sldChg>
      <pc:sldChg chg="addSp delSp modSp add">
        <pc:chgData name="Vikram Agarwal" userId="d93c929a35fe511c" providerId="LiveId" clId="{8A77EF6E-1B47-D14B-96B4-D21890170DAB}" dt="2019-10-16T20:51:17.448" v="211" actId="14100"/>
        <pc:sldMkLst>
          <pc:docMk/>
          <pc:sldMk cId="3099753465" sldId="566"/>
        </pc:sldMkLst>
        <pc:picChg chg="del">
          <ac:chgData name="Vikram Agarwal" userId="d93c929a35fe511c" providerId="LiveId" clId="{8A77EF6E-1B47-D14B-96B4-D21890170DAB}" dt="2019-10-16T20:50:29.966" v="201" actId="478"/>
          <ac:picMkLst>
            <pc:docMk/>
            <pc:sldMk cId="3099753465" sldId="566"/>
            <ac:picMk id="3" creationId="{2CD12992-553A-41F5-A5C5-25CC00C975E2}"/>
          </ac:picMkLst>
        </pc:picChg>
        <pc:picChg chg="add mod">
          <ac:chgData name="Vikram Agarwal" userId="d93c929a35fe511c" providerId="LiveId" clId="{8A77EF6E-1B47-D14B-96B4-D21890170DAB}" dt="2019-10-16T20:51:17.448" v="211" actId="14100"/>
          <ac:picMkLst>
            <pc:docMk/>
            <pc:sldMk cId="3099753465" sldId="566"/>
            <ac:picMk id="4" creationId="{41098FAD-DFD6-994E-A1E4-15843E028CCA}"/>
          </ac:picMkLst>
        </pc:picChg>
      </pc:sldChg>
      <pc:sldChg chg="addSp delSp modSp add ord">
        <pc:chgData name="Vikram Agarwal" userId="d93c929a35fe511c" providerId="LiveId" clId="{8A77EF6E-1B47-D14B-96B4-D21890170DAB}" dt="2019-10-16T23:22:52.229" v="839" actId="14100"/>
        <pc:sldMkLst>
          <pc:docMk/>
          <pc:sldMk cId="498957228" sldId="567"/>
        </pc:sldMkLst>
        <pc:spChg chg="mod">
          <ac:chgData name="Vikram Agarwal" userId="d93c929a35fe511c" providerId="LiveId" clId="{8A77EF6E-1B47-D14B-96B4-D21890170DAB}" dt="2019-10-16T22:48:38.440" v="780" actId="20577"/>
          <ac:spMkLst>
            <pc:docMk/>
            <pc:sldMk cId="498957228" sldId="567"/>
            <ac:spMk id="7" creationId="{F282776A-B7D2-4046-9A0A-993CB377B1B6}"/>
          </ac:spMkLst>
        </pc:spChg>
        <pc:picChg chg="add del mod">
          <ac:chgData name="Vikram Agarwal" userId="d93c929a35fe511c" providerId="LiveId" clId="{8A77EF6E-1B47-D14B-96B4-D21890170DAB}" dt="2019-10-16T23:14:13.574" v="809" actId="478"/>
          <ac:picMkLst>
            <pc:docMk/>
            <pc:sldMk cId="498957228" sldId="567"/>
            <ac:picMk id="2" creationId="{D101B149-5B8F-1842-97DC-62A5624A74A1}"/>
          </ac:picMkLst>
        </pc:picChg>
        <pc:picChg chg="del">
          <ac:chgData name="Vikram Agarwal" userId="d93c929a35fe511c" providerId="LiveId" clId="{8A77EF6E-1B47-D14B-96B4-D21890170DAB}" dt="2019-10-16T20:50:28.936" v="200" actId="478"/>
          <ac:picMkLst>
            <pc:docMk/>
            <pc:sldMk cId="498957228" sldId="567"/>
            <ac:picMk id="3" creationId="{FF1D27AC-D186-46E9-8C44-620A4BC0D9CC}"/>
          </ac:picMkLst>
        </pc:picChg>
        <pc:picChg chg="add del mod">
          <ac:chgData name="Vikram Agarwal" userId="d93c929a35fe511c" providerId="LiveId" clId="{8A77EF6E-1B47-D14B-96B4-D21890170DAB}" dt="2019-10-16T23:16:36.171" v="833" actId="478"/>
          <ac:picMkLst>
            <pc:docMk/>
            <pc:sldMk cId="498957228" sldId="567"/>
            <ac:picMk id="4" creationId="{54F3BA63-EA5E-984E-985D-BEDE4CE0C8A1}"/>
          </ac:picMkLst>
        </pc:picChg>
        <pc:picChg chg="add mod">
          <ac:chgData name="Vikram Agarwal" userId="d93c929a35fe511c" providerId="LiveId" clId="{8A77EF6E-1B47-D14B-96B4-D21890170DAB}" dt="2019-10-16T23:22:52.229" v="839" actId="14100"/>
          <ac:picMkLst>
            <pc:docMk/>
            <pc:sldMk cId="498957228" sldId="567"/>
            <ac:picMk id="5" creationId="{F828A78F-BE2F-6045-83A0-584FA237AB1E}"/>
          </ac:picMkLst>
        </pc:picChg>
      </pc:sldChg>
      <pc:sldChg chg="addSp modSp add">
        <pc:chgData name="Vikram Agarwal" userId="d93c929a35fe511c" providerId="LiveId" clId="{8A77EF6E-1B47-D14B-96B4-D21890170DAB}" dt="2019-10-16T22:00:04.308" v="505" actId="27636"/>
        <pc:sldMkLst>
          <pc:docMk/>
          <pc:sldMk cId="4036126322" sldId="568"/>
        </pc:sldMkLst>
        <pc:spChg chg="mod">
          <ac:chgData name="Vikram Agarwal" userId="d93c929a35fe511c" providerId="LiveId" clId="{8A77EF6E-1B47-D14B-96B4-D21890170DAB}" dt="2019-10-16T22:00:04.308" v="505" actId="27636"/>
          <ac:spMkLst>
            <pc:docMk/>
            <pc:sldMk cId="4036126322" sldId="568"/>
            <ac:spMk id="6" creationId="{8D0C4C65-BD4A-4498-BE03-D46EE0C6E3EF}"/>
          </ac:spMkLst>
        </pc:spChg>
        <pc:picChg chg="mod">
          <ac:chgData name="Vikram Agarwal" userId="d93c929a35fe511c" providerId="LiveId" clId="{8A77EF6E-1B47-D14B-96B4-D21890170DAB}" dt="2019-10-16T21:03:06.123" v="298" actId="1076"/>
          <ac:picMkLst>
            <pc:docMk/>
            <pc:sldMk cId="4036126322" sldId="568"/>
            <ac:picMk id="2" creationId="{0B428E3B-6C2E-0749-99D0-CD6EF3A21BB5}"/>
          </ac:picMkLst>
        </pc:picChg>
        <pc:picChg chg="add mod">
          <ac:chgData name="Vikram Agarwal" userId="d93c929a35fe511c" providerId="LiveId" clId="{8A77EF6E-1B47-D14B-96B4-D21890170DAB}" dt="2019-10-16T21:01:01.482" v="295" actId="1076"/>
          <ac:picMkLst>
            <pc:docMk/>
            <pc:sldMk cId="4036126322" sldId="568"/>
            <ac:picMk id="4" creationId="{BCE8C696-3E59-2842-AD5D-AE5406B8E314}"/>
          </ac:picMkLst>
        </pc:picChg>
      </pc:sldChg>
      <pc:sldChg chg="addSp delSp modSp add ord">
        <pc:chgData name="Vikram Agarwal" userId="d93c929a35fe511c" providerId="LiveId" clId="{8A77EF6E-1B47-D14B-96B4-D21890170DAB}" dt="2019-10-16T21:59:58.674" v="503" actId="27636"/>
        <pc:sldMkLst>
          <pc:docMk/>
          <pc:sldMk cId="2624411942" sldId="569"/>
        </pc:sldMkLst>
        <pc:spChg chg="mod">
          <ac:chgData name="Vikram Agarwal" userId="d93c929a35fe511c" providerId="LiveId" clId="{8A77EF6E-1B47-D14B-96B4-D21890170DAB}" dt="2019-10-16T21:59:58.674" v="503" actId="27636"/>
          <ac:spMkLst>
            <pc:docMk/>
            <pc:sldMk cId="2624411942" sldId="569"/>
            <ac:spMk id="6" creationId="{8D0C4C65-BD4A-4498-BE03-D46EE0C6E3EF}"/>
          </ac:spMkLst>
        </pc:spChg>
        <pc:picChg chg="del">
          <ac:chgData name="Vikram Agarwal" userId="d93c929a35fe511c" providerId="LiveId" clId="{8A77EF6E-1B47-D14B-96B4-D21890170DAB}" dt="2019-10-16T21:03:19.620" v="304" actId="478"/>
          <ac:picMkLst>
            <pc:docMk/>
            <pc:sldMk cId="2624411942" sldId="569"/>
            <ac:picMk id="2" creationId="{0B428E3B-6C2E-0749-99D0-CD6EF3A21BB5}"/>
          </ac:picMkLst>
        </pc:picChg>
        <pc:picChg chg="del">
          <ac:chgData name="Vikram Agarwal" userId="d93c929a35fe511c" providerId="LiveId" clId="{8A77EF6E-1B47-D14B-96B4-D21890170DAB}" dt="2019-10-16T21:03:13.188" v="299" actId="478"/>
          <ac:picMkLst>
            <pc:docMk/>
            <pc:sldMk cId="2624411942" sldId="569"/>
            <ac:picMk id="4" creationId="{BCE8C696-3E59-2842-AD5D-AE5406B8E314}"/>
          </ac:picMkLst>
        </pc:picChg>
        <pc:picChg chg="add mod">
          <ac:chgData name="Vikram Agarwal" userId="d93c929a35fe511c" providerId="LiveId" clId="{8A77EF6E-1B47-D14B-96B4-D21890170DAB}" dt="2019-10-16T21:03:18.387" v="303" actId="1076"/>
          <ac:picMkLst>
            <pc:docMk/>
            <pc:sldMk cId="2624411942" sldId="569"/>
            <ac:picMk id="5" creationId="{8617CD09-5220-3F47-8FCB-36BFB8F83ABD}"/>
          </ac:picMkLst>
        </pc:picChg>
        <pc:picChg chg="add mod">
          <ac:chgData name="Vikram Agarwal" userId="d93c929a35fe511c" providerId="LiveId" clId="{8A77EF6E-1B47-D14B-96B4-D21890170DAB}" dt="2019-10-16T21:03:38.834" v="308" actId="1076"/>
          <ac:picMkLst>
            <pc:docMk/>
            <pc:sldMk cId="2624411942" sldId="569"/>
            <ac:picMk id="7" creationId="{62E9BEF7-8A19-1C4A-830A-FB842206484C}"/>
          </ac:picMkLst>
        </pc:picChg>
      </pc:sldChg>
      <pc:sldChg chg="addSp delSp modSp add">
        <pc:chgData name="Vikram Agarwal" userId="d93c929a35fe511c" providerId="LiveId" clId="{8A77EF6E-1B47-D14B-96B4-D21890170DAB}" dt="2019-10-16T23:47:26.847" v="916" actId="1076"/>
        <pc:sldMkLst>
          <pc:docMk/>
          <pc:sldMk cId="3294383189" sldId="570"/>
        </pc:sldMkLst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7" creationId="{F4048593-E458-4541-A233-5823AC8E7BC2}"/>
          </ac:spMkLst>
        </pc:spChg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8" creationId="{048759E5-94AB-1448-8A36-8998D0BFED2E}"/>
          </ac:spMkLst>
        </pc:spChg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9" creationId="{E7FA1C7E-B41D-E04C-B70D-57FDBB33880B}"/>
          </ac:spMkLst>
        </pc:spChg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10" creationId="{7002BA11-D5F8-534A-8BC0-9EF2C89544C4}"/>
          </ac:spMkLst>
        </pc:spChg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11" creationId="{56DFD86F-0CC2-3448-9EB9-2E4CF7E5BFCC}"/>
          </ac:spMkLst>
        </pc:spChg>
        <pc:spChg chg="add mod">
          <ac:chgData name="Vikram Agarwal" userId="d93c929a35fe511c" providerId="LiveId" clId="{8A77EF6E-1B47-D14B-96B4-D21890170DAB}" dt="2019-10-16T23:47:14.071" v="909" actId="1037"/>
          <ac:spMkLst>
            <pc:docMk/>
            <pc:sldMk cId="3294383189" sldId="570"/>
            <ac:spMk id="12" creationId="{BD4E1680-3641-8343-AE61-545B719607DA}"/>
          </ac:spMkLst>
        </pc:spChg>
        <pc:spChg chg="add mod">
          <ac:chgData name="Vikram Agarwal" userId="d93c929a35fe511c" providerId="LiveId" clId="{8A77EF6E-1B47-D14B-96B4-D21890170DAB}" dt="2019-10-16T23:47:26.847" v="916" actId="1076"/>
          <ac:spMkLst>
            <pc:docMk/>
            <pc:sldMk cId="3294383189" sldId="570"/>
            <ac:spMk id="13" creationId="{90824E44-798C-4740-94A4-F2CA0FBB9FEF}"/>
          </ac:spMkLst>
        </pc:spChg>
        <pc:picChg chg="add mod">
          <ac:chgData name="Vikram Agarwal" userId="d93c929a35fe511c" providerId="LiveId" clId="{8A77EF6E-1B47-D14B-96B4-D21890170DAB}" dt="2019-10-16T23:47:02.142" v="888" actId="1076"/>
          <ac:picMkLst>
            <pc:docMk/>
            <pc:sldMk cId="3294383189" sldId="570"/>
            <ac:picMk id="3" creationId="{6D325F5A-12FB-9A47-8C35-0040B981ABA6}"/>
          </ac:picMkLst>
        </pc:picChg>
        <pc:picChg chg="add mod">
          <ac:chgData name="Vikram Agarwal" userId="d93c929a35fe511c" providerId="LiveId" clId="{8A77EF6E-1B47-D14B-96B4-D21890170DAB}" dt="2019-10-16T23:46:59.254" v="886" actId="1076"/>
          <ac:picMkLst>
            <pc:docMk/>
            <pc:sldMk cId="3294383189" sldId="570"/>
            <ac:picMk id="4" creationId="{02D0C1D2-2117-B04A-99B3-D2F253C50958}"/>
          </ac:picMkLst>
        </pc:picChg>
        <pc:picChg chg="add mod">
          <ac:chgData name="Vikram Agarwal" userId="d93c929a35fe511c" providerId="LiveId" clId="{8A77EF6E-1B47-D14B-96B4-D21890170DAB}" dt="2019-10-16T23:47:00.902" v="887" actId="1076"/>
          <ac:picMkLst>
            <pc:docMk/>
            <pc:sldMk cId="3294383189" sldId="570"/>
            <ac:picMk id="5" creationId="{9C723CE7-BB1A-2145-9736-54A458E64AF7}"/>
          </ac:picMkLst>
        </pc:picChg>
        <pc:picChg chg="add del">
          <ac:chgData name="Vikram Agarwal" userId="d93c929a35fe511c" providerId="LiveId" clId="{8A77EF6E-1B47-D14B-96B4-D21890170DAB}" dt="2019-10-16T21:55:35.216" v="341" actId="478"/>
          <ac:picMkLst>
            <pc:docMk/>
            <pc:sldMk cId="3294383189" sldId="570"/>
            <ac:picMk id="6" creationId="{7F4E1991-1E20-44A6-A6E0-4C38DA15C915}"/>
          </ac:picMkLst>
        </pc:picChg>
      </pc:sldChg>
      <pc:sldChg chg="addSp delSp modSp add">
        <pc:chgData name="Vikram Agarwal" userId="d93c929a35fe511c" providerId="LiveId" clId="{8A77EF6E-1B47-D14B-96B4-D21890170DAB}" dt="2019-10-16T22:12:07.094" v="716" actId="1035"/>
        <pc:sldMkLst>
          <pc:docMk/>
          <pc:sldMk cId="1076001015" sldId="571"/>
        </pc:sldMkLst>
        <pc:spChg chg="add mod">
          <ac:chgData name="Vikram Agarwal" userId="d93c929a35fe511c" providerId="LiveId" clId="{8A77EF6E-1B47-D14B-96B4-D21890170DAB}" dt="2019-10-16T22:07:51.737" v="678" actId="2085"/>
          <ac:spMkLst>
            <pc:docMk/>
            <pc:sldMk cId="1076001015" sldId="571"/>
            <ac:spMk id="5" creationId="{6C81BCF5-9629-FF44-BAC5-74C8C358B773}"/>
          </ac:spMkLst>
        </pc:spChg>
        <pc:spChg chg="add del mod">
          <ac:chgData name="Vikram Agarwal" userId="d93c929a35fe511c" providerId="LiveId" clId="{8A77EF6E-1B47-D14B-96B4-D21890170DAB}" dt="2019-10-16T22:08:51.054" v="697" actId="478"/>
          <ac:spMkLst>
            <pc:docMk/>
            <pc:sldMk cId="1076001015" sldId="571"/>
            <ac:spMk id="8" creationId="{96A4F0E0-CDCB-5547-9FC6-DE1EF35C109B}"/>
          </ac:spMkLst>
        </pc:spChg>
        <pc:spChg chg="add mod">
          <ac:chgData name="Vikram Agarwal" userId="d93c929a35fe511c" providerId="LiveId" clId="{8A77EF6E-1B47-D14B-96B4-D21890170DAB}" dt="2019-10-16T22:12:02.286" v="710" actId="1038"/>
          <ac:spMkLst>
            <pc:docMk/>
            <pc:sldMk cId="1076001015" sldId="571"/>
            <ac:spMk id="9" creationId="{792A23AB-4391-1447-B70D-E2418DD85EEA}"/>
          </ac:spMkLst>
        </pc:spChg>
        <pc:spChg chg="add mod">
          <ac:chgData name="Vikram Agarwal" userId="d93c929a35fe511c" providerId="LiveId" clId="{8A77EF6E-1B47-D14B-96B4-D21890170DAB}" dt="2019-10-16T22:12:07.094" v="716" actId="1035"/>
          <ac:spMkLst>
            <pc:docMk/>
            <pc:sldMk cId="1076001015" sldId="571"/>
            <ac:spMk id="10" creationId="{06D05185-CCC0-3643-8705-4F5D829EEC58}"/>
          </ac:spMkLst>
        </pc:spChg>
        <pc:picChg chg="add mod">
          <ac:chgData name="Vikram Agarwal" userId="d93c929a35fe511c" providerId="LiveId" clId="{8A77EF6E-1B47-D14B-96B4-D21890170DAB}" dt="2019-10-16T22:10:26.209" v="698" actId="14100"/>
          <ac:picMkLst>
            <pc:docMk/>
            <pc:sldMk cId="1076001015" sldId="571"/>
            <ac:picMk id="3" creationId="{045C5C92-2ADD-3443-A098-797173CB96BE}"/>
          </ac:picMkLst>
        </pc:picChg>
        <pc:picChg chg="add mod">
          <ac:chgData name="Vikram Agarwal" userId="d93c929a35fe511c" providerId="LiveId" clId="{8A77EF6E-1B47-D14B-96B4-D21890170DAB}" dt="2019-10-16T22:11:41.580" v="703" actId="14100"/>
          <ac:picMkLst>
            <pc:docMk/>
            <pc:sldMk cId="1076001015" sldId="571"/>
            <ac:picMk id="6" creationId="{44EC586C-7285-7A4A-8F6E-B99448E4910D}"/>
          </ac:picMkLst>
        </pc:picChg>
      </pc:sldChg>
      <pc:sldChg chg="modSp add">
        <pc:chgData name="Vikram Agarwal" userId="d93c929a35fe511c" providerId="LiveId" clId="{8A77EF6E-1B47-D14B-96B4-D21890170DAB}" dt="2019-10-16T21:57:31.621" v="373" actId="20577"/>
        <pc:sldMkLst>
          <pc:docMk/>
          <pc:sldMk cId="3556734175" sldId="572"/>
        </pc:sldMkLst>
        <pc:spChg chg="mod">
          <ac:chgData name="Vikram Agarwal" userId="d93c929a35fe511c" providerId="LiveId" clId="{8A77EF6E-1B47-D14B-96B4-D21890170DAB}" dt="2019-10-16T21:57:31.621" v="373" actId="20577"/>
          <ac:spMkLst>
            <pc:docMk/>
            <pc:sldMk cId="3556734175" sldId="572"/>
            <ac:spMk id="2" creationId="{0EB9A8D2-5D63-4DDC-A5C3-20F7630A6EF6}"/>
          </ac:spMkLst>
        </pc:spChg>
      </pc:sldChg>
      <pc:sldChg chg="addSp delSp modSp add">
        <pc:chgData name="Vikram Agarwal" userId="d93c929a35fe511c" providerId="LiveId" clId="{8A77EF6E-1B47-D14B-96B4-D21890170DAB}" dt="2019-10-16T23:46:46.645" v="882" actId="1076"/>
        <pc:sldMkLst>
          <pc:docMk/>
          <pc:sldMk cId="3065913806" sldId="573"/>
        </pc:sldMkLst>
        <pc:spChg chg="mod">
          <ac:chgData name="Vikram Agarwal" userId="d93c929a35fe511c" providerId="LiveId" clId="{8A77EF6E-1B47-D14B-96B4-D21890170DAB}" dt="2019-10-16T21:59:52.826" v="501" actId="27636"/>
          <ac:spMkLst>
            <pc:docMk/>
            <pc:sldMk cId="3065913806" sldId="573"/>
            <ac:spMk id="6" creationId="{8D0C4C65-BD4A-4498-BE03-D46EE0C6E3EF}"/>
          </ac:spMkLst>
        </pc:spChg>
        <pc:spChg chg="add mod topLvl">
          <ac:chgData name="Vikram Agarwal" userId="d93c929a35fe511c" providerId="LiveId" clId="{8A77EF6E-1B47-D14B-96B4-D21890170DAB}" dt="2019-10-16T22:02:48.701" v="630" actId="1037"/>
          <ac:spMkLst>
            <pc:docMk/>
            <pc:sldMk cId="3065913806" sldId="573"/>
            <ac:spMk id="9" creationId="{69CAF7C4-0C4D-AF41-88A0-76BC605E3F97}"/>
          </ac:spMkLst>
        </pc:spChg>
        <pc:spChg chg="add mod topLvl">
          <ac:chgData name="Vikram Agarwal" userId="d93c929a35fe511c" providerId="LiveId" clId="{8A77EF6E-1B47-D14B-96B4-D21890170DAB}" dt="2019-10-16T22:03:01.349" v="643" actId="1035"/>
          <ac:spMkLst>
            <pc:docMk/>
            <pc:sldMk cId="3065913806" sldId="573"/>
            <ac:spMk id="10" creationId="{B530F48A-E2CF-2643-99DB-179767A03618}"/>
          </ac:spMkLst>
        </pc:spChg>
        <pc:spChg chg="add mod topLvl">
          <ac:chgData name="Vikram Agarwal" userId="d93c929a35fe511c" providerId="LiveId" clId="{8A77EF6E-1B47-D14B-96B4-D21890170DAB}" dt="2019-10-16T22:02:41.364" v="620" actId="1076"/>
          <ac:spMkLst>
            <pc:docMk/>
            <pc:sldMk cId="3065913806" sldId="573"/>
            <ac:spMk id="11" creationId="{BF85BC28-681D-0E47-9FEE-91A8149771CB}"/>
          </ac:spMkLst>
        </pc:spChg>
        <pc:spChg chg="add mod topLvl">
          <ac:chgData name="Vikram Agarwal" userId="d93c929a35fe511c" providerId="LiveId" clId="{8A77EF6E-1B47-D14B-96B4-D21890170DAB}" dt="2019-10-16T22:03:09.382" v="650" actId="1036"/>
          <ac:spMkLst>
            <pc:docMk/>
            <pc:sldMk cId="3065913806" sldId="573"/>
            <ac:spMk id="12" creationId="{0EAC5581-8B8E-B240-A57F-9F0A3FF33426}"/>
          </ac:spMkLst>
        </pc:spChg>
        <pc:spChg chg="add mod topLvl">
          <ac:chgData name="Vikram Agarwal" userId="d93c929a35fe511c" providerId="LiveId" clId="{8A77EF6E-1B47-D14B-96B4-D21890170DAB}" dt="2019-10-16T22:02:35.021" v="619" actId="1076"/>
          <ac:spMkLst>
            <pc:docMk/>
            <pc:sldMk cId="3065913806" sldId="573"/>
            <ac:spMk id="13" creationId="{FF86AAF6-C819-1E46-8C6E-DCDCEB1E8A0C}"/>
          </ac:spMkLst>
        </pc:spChg>
        <pc:spChg chg="add mod topLvl">
          <ac:chgData name="Vikram Agarwal" userId="d93c929a35fe511c" providerId="LiveId" clId="{8A77EF6E-1B47-D14B-96B4-D21890170DAB}" dt="2019-10-16T22:03:07.423" v="649" actId="1036"/>
          <ac:spMkLst>
            <pc:docMk/>
            <pc:sldMk cId="3065913806" sldId="573"/>
            <ac:spMk id="14" creationId="{AF2345FD-5441-0748-B128-EC81D2A6E5F0}"/>
          </ac:spMkLst>
        </pc:spChg>
        <pc:spChg chg="add mod">
          <ac:chgData name="Vikram Agarwal" userId="d93c929a35fe511c" providerId="LiveId" clId="{8A77EF6E-1B47-D14B-96B4-D21890170DAB}" dt="2019-10-16T23:46:46.645" v="882" actId="1076"/>
          <ac:spMkLst>
            <pc:docMk/>
            <pc:sldMk cId="3065913806" sldId="573"/>
            <ac:spMk id="18" creationId="{3F84EE6C-3013-D849-9BE3-3CFD6C1F20B3}"/>
          </ac:spMkLst>
        </pc:spChg>
        <pc:grpChg chg="add del mod">
          <ac:chgData name="Vikram Agarwal" userId="d93c929a35fe511c" providerId="LiveId" clId="{8A77EF6E-1B47-D14B-96B4-D21890170DAB}" dt="2019-10-16T22:01:05.869" v="550" actId="165"/>
          <ac:grpSpMkLst>
            <pc:docMk/>
            <pc:sldMk cId="3065913806" sldId="573"/>
            <ac:grpSpMk id="3" creationId="{F0A417C5-5DF6-5F4F-A370-6644E05B576A}"/>
          </ac:grpSpMkLst>
        </pc:grpChg>
        <pc:grpChg chg="add del mod">
          <ac:chgData name="Vikram Agarwal" userId="d93c929a35fe511c" providerId="LiveId" clId="{8A77EF6E-1B47-D14B-96B4-D21890170DAB}" dt="2019-10-16T22:01:08.782" v="551" actId="165"/>
          <ac:grpSpMkLst>
            <pc:docMk/>
            <pc:sldMk cId="3065913806" sldId="573"/>
            <ac:grpSpMk id="15" creationId="{15DF46B6-0EE1-0641-BDB3-757B1117D667}"/>
          </ac:grpSpMkLst>
        </pc:grpChg>
        <pc:grpChg chg="add del mod">
          <ac:chgData name="Vikram Agarwal" userId="d93c929a35fe511c" providerId="LiveId" clId="{8A77EF6E-1B47-D14B-96B4-D21890170DAB}" dt="2019-10-16T22:01:11.079" v="552" actId="165"/>
          <ac:grpSpMkLst>
            <pc:docMk/>
            <pc:sldMk cId="3065913806" sldId="573"/>
            <ac:grpSpMk id="16" creationId="{1C2E2AD2-31C2-1B4C-A602-F1982BDF1A84}"/>
          </ac:grpSpMkLst>
        </pc:grpChg>
        <pc:picChg chg="del">
          <ac:chgData name="Vikram Agarwal" userId="d93c929a35fe511c" providerId="LiveId" clId="{8A77EF6E-1B47-D14B-96B4-D21890170DAB}" dt="2019-10-16T22:00:14.560" v="507" actId="478"/>
          <ac:picMkLst>
            <pc:docMk/>
            <pc:sldMk cId="3065913806" sldId="573"/>
            <ac:picMk id="2" creationId="{0B428E3B-6C2E-0749-99D0-CD6EF3A21BB5}"/>
          </ac:picMkLst>
        </pc:picChg>
        <pc:picChg chg="del">
          <ac:chgData name="Vikram Agarwal" userId="d93c929a35fe511c" providerId="LiveId" clId="{8A77EF6E-1B47-D14B-96B4-D21890170DAB}" dt="2019-10-16T22:00:14.242" v="506" actId="478"/>
          <ac:picMkLst>
            <pc:docMk/>
            <pc:sldMk cId="3065913806" sldId="573"/>
            <ac:picMk id="4" creationId="{BCE8C696-3E59-2842-AD5D-AE5406B8E314}"/>
          </ac:picMkLst>
        </pc:picChg>
        <pc:picChg chg="add mod topLvl">
          <ac:chgData name="Vikram Agarwal" userId="d93c929a35fe511c" providerId="LiveId" clId="{8A77EF6E-1B47-D14B-96B4-D21890170DAB}" dt="2019-10-16T22:02:28.364" v="618" actId="1076"/>
          <ac:picMkLst>
            <pc:docMk/>
            <pc:sldMk cId="3065913806" sldId="573"/>
            <ac:picMk id="5" creationId="{C7ADF4C5-D401-2C46-9A47-FFF379CC68C4}"/>
          </ac:picMkLst>
        </pc:picChg>
        <pc:picChg chg="add mod topLvl">
          <ac:chgData name="Vikram Agarwal" userId="d93c929a35fe511c" providerId="LiveId" clId="{8A77EF6E-1B47-D14B-96B4-D21890170DAB}" dt="2019-10-16T22:02:24.348" v="616" actId="1076"/>
          <ac:picMkLst>
            <pc:docMk/>
            <pc:sldMk cId="3065913806" sldId="573"/>
            <ac:picMk id="7" creationId="{72828D80-2D34-BA49-9F55-C5A345C86C0D}"/>
          </ac:picMkLst>
        </pc:picChg>
        <pc:picChg chg="add mod topLvl">
          <ac:chgData name="Vikram Agarwal" userId="d93c929a35fe511c" providerId="LiveId" clId="{8A77EF6E-1B47-D14B-96B4-D21890170DAB}" dt="2019-10-16T22:02:26.451" v="617" actId="1076"/>
          <ac:picMkLst>
            <pc:docMk/>
            <pc:sldMk cId="3065913806" sldId="573"/>
            <ac:picMk id="8" creationId="{8A90F19A-F0C6-4341-A0CD-F6799BD58087}"/>
          </ac:picMkLst>
        </pc:picChg>
        <pc:picChg chg="add mod">
          <ac:chgData name="Vikram Agarwal" userId="d93c929a35fe511c" providerId="LiveId" clId="{8A77EF6E-1B47-D14B-96B4-D21890170DAB}" dt="2019-10-16T22:02:07.777" v="610" actId="1076"/>
          <ac:picMkLst>
            <pc:docMk/>
            <pc:sldMk cId="3065913806" sldId="573"/>
            <ac:picMk id="17" creationId="{F6B00F91-73C6-B742-916E-B6160913AB34}"/>
          </ac:picMkLst>
        </pc:picChg>
      </pc:sldChg>
      <pc:sldChg chg="addSp delSp modSp add">
        <pc:chgData name="Vikram Agarwal" userId="d93c929a35fe511c" providerId="LiveId" clId="{8A77EF6E-1B47-D14B-96B4-D21890170DAB}" dt="2019-10-16T22:15:36.507" v="768"/>
        <pc:sldMkLst>
          <pc:docMk/>
          <pc:sldMk cId="779828667" sldId="574"/>
        </pc:sldMkLst>
        <pc:spChg chg="add del mod">
          <ac:chgData name="Vikram Agarwal" userId="d93c929a35fe511c" providerId="LiveId" clId="{8A77EF6E-1B47-D14B-96B4-D21890170DAB}" dt="2019-10-16T22:12:58.350" v="725"/>
          <ac:spMkLst>
            <pc:docMk/>
            <pc:sldMk cId="779828667" sldId="574"/>
            <ac:spMk id="2" creationId="{B0BF353C-558E-3C4D-BEC2-244B868AF004}"/>
          </ac:spMkLst>
        </pc:spChg>
        <pc:spChg chg="add del mod">
          <ac:chgData name="Vikram Agarwal" userId="d93c929a35fe511c" providerId="LiveId" clId="{8A77EF6E-1B47-D14B-96B4-D21890170DAB}" dt="2019-10-16T22:15:36.507" v="768"/>
          <ac:spMkLst>
            <pc:docMk/>
            <pc:sldMk cId="779828667" sldId="574"/>
            <ac:spMk id="3" creationId="{098A477E-A686-8E4F-AD86-BDE935E27210}"/>
          </ac:spMkLst>
        </pc:spChg>
        <pc:spChg chg="mod">
          <ac:chgData name="Vikram Agarwal" userId="d93c929a35fe511c" providerId="LiveId" clId="{8A77EF6E-1B47-D14B-96B4-D21890170DAB}" dt="2019-10-16T22:13:02.026" v="727" actId="27636"/>
          <ac:spMkLst>
            <pc:docMk/>
            <pc:sldMk cId="779828667" sldId="574"/>
            <ac:spMk id="6" creationId="{8D0C4C65-BD4A-4498-BE03-D46EE0C6E3EF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9" creationId="{69CAF7C4-0C4D-AF41-88A0-76BC605E3F97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10" creationId="{B530F48A-E2CF-2643-99DB-179767A03618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11" creationId="{BF85BC28-681D-0E47-9FEE-91A8149771CB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12" creationId="{0EAC5581-8B8E-B240-A57F-9F0A3FF33426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13" creationId="{FF86AAF6-C819-1E46-8C6E-DCDCEB1E8A0C}"/>
          </ac:spMkLst>
        </pc:spChg>
        <pc:spChg chg="del">
          <ac:chgData name="Vikram Agarwal" userId="d93c929a35fe511c" providerId="LiveId" clId="{8A77EF6E-1B47-D14B-96B4-D21890170DAB}" dt="2019-10-16T22:12:42.606" v="720" actId="478"/>
          <ac:spMkLst>
            <pc:docMk/>
            <pc:sldMk cId="779828667" sldId="574"/>
            <ac:spMk id="14" creationId="{AF2345FD-5441-0748-B128-EC81D2A6E5F0}"/>
          </ac:spMkLst>
        </pc:spChg>
        <pc:spChg chg="add mod">
          <ac:chgData name="Vikram Agarwal" userId="d93c929a35fe511c" providerId="LiveId" clId="{8A77EF6E-1B47-D14B-96B4-D21890170DAB}" dt="2019-10-16T22:13:42.408" v="736" actId="1076"/>
          <ac:spMkLst>
            <pc:docMk/>
            <pc:sldMk cId="779828667" sldId="574"/>
            <ac:spMk id="19" creationId="{0F89A189-A3D1-8647-81F1-370A3239F78B}"/>
          </ac:spMkLst>
        </pc:spChg>
        <pc:spChg chg="add mod">
          <ac:chgData name="Vikram Agarwal" userId="d93c929a35fe511c" providerId="LiveId" clId="{8A77EF6E-1B47-D14B-96B4-D21890170DAB}" dt="2019-10-16T22:14:13.593" v="754" actId="1038"/>
          <ac:spMkLst>
            <pc:docMk/>
            <pc:sldMk cId="779828667" sldId="574"/>
            <ac:spMk id="21" creationId="{CB724832-610E-CA48-B466-4FC410672AEA}"/>
          </ac:spMkLst>
        </pc:spChg>
        <pc:spChg chg="add mod">
          <ac:chgData name="Vikram Agarwal" userId="d93c929a35fe511c" providerId="LiveId" clId="{8A77EF6E-1B47-D14B-96B4-D21890170DAB}" dt="2019-10-16T22:14:13.593" v="754" actId="1038"/>
          <ac:spMkLst>
            <pc:docMk/>
            <pc:sldMk cId="779828667" sldId="574"/>
            <ac:spMk id="22" creationId="{6854FCF8-E315-2D4E-8CC0-40B10B93B68D}"/>
          </ac:spMkLst>
        </pc:spChg>
        <pc:picChg chg="del">
          <ac:chgData name="Vikram Agarwal" userId="d93c929a35fe511c" providerId="LiveId" clId="{8A77EF6E-1B47-D14B-96B4-D21890170DAB}" dt="2019-10-16T22:12:42.606" v="720" actId="478"/>
          <ac:picMkLst>
            <pc:docMk/>
            <pc:sldMk cId="779828667" sldId="574"/>
            <ac:picMk id="5" creationId="{C7ADF4C5-D401-2C46-9A47-FFF379CC68C4}"/>
          </ac:picMkLst>
        </pc:picChg>
        <pc:picChg chg="del">
          <ac:chgData name="Vikram Agarwal" userId="d93c929a35fe511c" providerId="LiveId" clId="{8A77EF6E-1B47-D14B-96B4-D21890170DAB}" dt="2019-10-16T22:12:42.606" v="720" actId="478"/>
          <ac:picMkLst>
            <pc:docMk/>
            <pc:sldMk cId="779828667" sldId="574"/>
            <ac:picMk id="7" creationId="{72828D80-2D34-BA49-9F55-C5A345C86C0D}"/>
          </ac:picMkLst>
        </pc:picChg>
        <pc:picChg chg="del">
          <ac:chgData name="Vikram Agarwal" userId="d93c929a35fe511c" providerId="LiveId" clId="{8A77EF6E-1B47-D14B-96B4-D21890170DAB}" dt="2019-10-16T22:12:40.430" v="719" actId="478"/>
          <ac:picMkLst>
            <pc:docMk/>
            <pc:sldMk cId="779828667" sldId="574"/>
            <ac:picMk id="8" creationId="{8A90F19A-F0C6-4341-A0CD-F6799BD58087}"/>
          </ac:picMkLst>
        </pc:picChg>
        <pc:picChg chg="add mod">
          <ac:chgData name="Vikram Agarwal" userId="d93c929a35fe511c" providerId="LiveId" clId="{8A77EF6E-1B47-D14B-96B4-D21890170DAB}" dt="2019-10-16T22:13:42.408" v="736" actId="1076"/>
          <ac:picMkLst>
            <pc:docMk/>
            <pc:sldMk cId="779828667" sldId="574"/>
            <ac:picMk id="15" creationId="{D14F781D-AC4B-4C40-AE70-F990358207B6}"/>
          </ac:picMkLst>
        </pc:picChg>
        <pc:picChg chg="add mod">
          <ac:chgData name="Vikram Agarwal" userId="d93c929a35fe511c" providerId="LiveId" clId="{8A77EF6E-1B47-D14B-96B4-D21890170DAB}" dt="2019-10-16T22:13:53.246" v="740" actId="1076"/>
          <ac:picMkLst>
            <pc:docMk/>
            <pc:sldMk cId="779828667" sldId="574"/>
            <ac:picMk id="16" creationId="{CE644207-E743-8D4F-A5A5-F72E4EEC90CE}"/>
          </ac:picMkLst>
        </pc:picChg>
        <pc:picChg chg="del">
          <ac:chgData name="Vikram Agarwal" userId="d93c929a35fe511c" providerId="LiveId" clId="{8A77EF6E-1B47-D14B-96B4-D21890170DAB}" dt="2019-10-16T22:12:40.181" v="718" actId="478"/>
          <ac:picMkLst>
            <pc:docMk/>
            <pc:sldMk cId="779828667" sldId="574"/>
            <ac:picMk id="17" creationId="{F6B00F91-73C6-B742-916E-B6160913AB34}"/>
          </ac:picMkLst>
        </pc:picChg>
        <pc:picChg chg="add mod">
          <ac:chgData name="Vikram Agarwal" userId="d93c929a35fe511c" providerId="LiveId" clId="{8A77EF6E-1B47-D14B-96B4-D21890170DAB}" dt="2019-10-16T22:13:42.408" v="736" actId="1076"/>
          <ac:picMkLst>
            <pc:docMk/>
            <pc:sldMk cId="779828667" sldId="574"/>
            <ac:picMk id="18" creationId="{4E424A4B-87BB-5646-AC84-4543B2CF29F9}"/>
          </ac:picMkLst>
        </pc:picChg>
        <pc:picChg chg="add mod">
          <ac:chgData name="Vikram Agarwal" userId="d93c929a35fe511c" providerId="LiveId" clId="{8A77EF6E-1B47-D14B-96B4-D21890170DAB}" dt="2019-10-16T22:13:53.246" v="740" actId="1076"/>
          <ac:picMkLst>
            <pc:docMk/>
            <pc:sldMk cId="779828667" sldId="574"/>
            <ac:picMk id="20" creationId="{BA9F29D6-C721-8043-8EC1-94AAD71F8D0D}"/>
          </ac:picMkLst>
        </pc:picChg>
        <pc:picChg chg="add mod">
          <ac:chgData name="Vikram Agarwal" userId="d93c929a35fe511c" providerId="LiveId" clId="{8A77EF6E-1B47-D14B-96B4-D21890170DAB}" dt="2019-10-16T22:14:35.978" v="759" actId="1076"/>
          <ac:picMkLst>
            <pc:docMk/>
            <pc:sldMk cId="779828667" sldId="574"/>
            <ac:picMk id="23" creationId="{EE8055AA-5170-1242-9961-77271E7EB21B}"/>
          </ac:picMkLst>
        </pc:picChg>
        <pc:picChg chg="add mod">
          <ac:chgData name="Vikram Agarwal" userId="d93c929a35fe511c" providerId="LiveId" clId="{8A77EF6E-1B47-D14B-96B4-D21890170DAB}" dt="2019-10-16T22:15:01.562" v="765" actId="1076"/>
          <ac:picMkLst>
            <pc:docMk/>
            <pc:sldMk cId="779828667" sldId="574"/>
            <ac:picMk id="24" creationId="{68A077BF-CD05-5E4F-9A90-1FB74EC85083}"/>
          </ac:picMkLst>
        </pc:picChg>
      </pc:sldChg>
      <pc:sldChg chg="addSp delSp modSp add">
        <pc:chgData name="Vikram Agarwal" userId="d93c929a35fe511c" providerId="LiveId" clId="{8A77EF6E-1B47-D14B-96B4-D21890170DAB}" dt="2019-10-16T23:41:08.414" v="842"/>
        <pc:sldMkLst>
          <pc:docMk/>
          <pc:sldMk cId="2573376849" sldId="575"/>
        </pc:sldMkLst>
        <pc:spChg chg="add del mod">
          <ac:chgData name="Vikram Agarwal" userId="d93c929a35fe511c" providerId="LiveId" clId="{8A77EF6E-1B47-D14B-96B4-D21890170DAB}" dt="2019-10-16T23:41:08.414" v="842"/>
          <ac:spMkLst>
            <pc:docMk/>
            <pc:sldMk cId="2573376849" sldId="575"/>
            <ac:spMk id="3" creationId="{9AB78A04-942C-1F4E-91C3-8D653483C747}"/>
          </ac:spMkLst>
        </pc:spChg>
        <pc:spChg chg="mod">
          <ac:chgData name="Vikram Agarwal" userId="d93c929a35fe511c" providerId="LiveId" clId="{8A77EF6E-1B47-D14B-96B4-D21890170DAB}" dt="2019-10-16T22:50:52.858" v="798" actId="27636"/>
          <ac:spMkLst>
            <pc:docMk/>
            <pc:sldMk cId="2573376849" sldId="575"/>
            <ac:spMk id="6" creationId="{8D0C4C65-BD4A-4498-BE03-D46EE0C6E3EF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9" creationId="{69CAF7C4-0C4D-AF41-88A0-76BC605E3F97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10" creationId="{B530F48A-E2CF-2643-99DB-179767A03618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11" creationId="{BF85BC28-681D-0E47-9FEE-91A8149771CB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12" creationId="{0EAC5581-8B8E-B240-A57F-9F0A3FF33426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13" creationId="{FF86AAF6-C819-1E46-8C6E-DCDCEB1E8A0C}"/>
          </ac:spMkLst>
        </pc:spChg>
        <pc:spChg chg="del">
          <ac:chgData name="Vikram Agarwal" userId="d93c929a35fe511c" providerId="LiveId" clId="{8A77EF6E-1B47-D14B-96B4-D21890170DAB}" dt="2019-10-16T22:50:11.611" v="787" actId="478"/>
          <ac:spMkLst>
            <pc:docMk/>
            <pc:sldMk cId="2573376849" sldId="575"/>
            <ac:spMk id="14" creationId="{AF2345FD-5441-0748-B128-EC81D2A6E5F0}"/>
          </ac:spMkLst>
        </pc:spChg>
        <pc:picChg chg="add mod">
          <ac:chgData name="Vikram Agarwal" userId="d93c929a35fe511c" providerId="LiveId" clId="{8A77EF6E-1B47-D14B-96B4-D21890170DAB}" dt="2019-10-16T23:16:15.872" v="824" actId="1076"/>
          <ac:picMkLst>
            <pc:docMk/>
            <pc:sldMk cId="2573376849" sldId="575"/>
            <ac:picMk id="2" creationId="{4C6CA2EB-8DC4-E349-AA6F-968324985F60}"/>
          </ac:picMkLst>
        </pc:picChg>
        <pc:picChg chg="del">
          <ac:chgData name="Vikram Agarwal" userId="d93c929a35fe511c" providerId="LiveId" clId="{8A77EF6E-1B47-D14B-96B4-D21890170DAB}" dt="2019-10-16T22:50:11.611" v="787" actId="478"/>
          <ac:picMkLst>
            <pc:docMk/>
            <pc:sldMk cId="2573376849" sldId="575"/>
            <ac:picMk id="5" creationId="{C7ADF4C5-D401-2C46-9A47-FFF379CC68C4}"/>
          </ac:picMkLst>
        </pc:picChg>
        <pc:picChg chg="del">
          <ac:chgData name="Vikram Agarwal" userId="d93c929a35fe511c" providerId="LiveId" clId="{8A77EF6E-1B47-D14B-96B4-D21890170DAB}" dt="2019-10-16T22:50:11.611" v="787" actId="478"/>
          <ac:picMkLst>
            <pc:docMk/>
            <pc:sldMk cId="2573376849" sldId="575"/>
            <ac:picMk id="7" creationId="{72828D80-2D34-BA49-9F55-C5A345C86C0D}"/>
          </ac:picMkLst>
        </pc:picChg>
        <pc:picChg chg="del">
          <ac:chgData name="Vikram Agarwal" userId="d93c929a35fe511c" providerId="LiveId" clId="{8A77EF6E-1B47-D14B-96B4-D21890170DAB}" dt="2019-10-16T22:50:11.611" v="787" actId="478"/>
          <ac:picMkLst>
            <pc:docMk/>
            <pc:sldMk cId="2573376849" sldId="575"/>
            <ac:picMk id="8" creationId="{8A90F19A-F0C6-4341-A0CD-F6799BD58087}"/>
          </ac:picMkLst>
        </pc:picChg>
        <pc:picChg chg="add del mod">
          <ac:chgData name="Vikram Agarwal" userId="d93c929a35fe511c" providerId="LiveId" clId="{8A77EF6E-1B47-D14B-96B4-D21890170DAB}" dt="2019-10-16T23:14:29.791" v="816" actId="478"/>
          <ac:picMkLst>
            <pc:docMk/>
            <pc:sldMk cId="2573376849" sldId="575"/>
            <ac:picMk id="15" creationId="{5B3A0645-DD2C-1D40-A524-27E8ABFFE79F}"/>
          </ac:picMkLst>
        </pc:picChg>
        <pc:picChg chg="add mod">
          <ac:chgData name="Vikram Agarwal" userId="d93c929a35fe511c" providerId="LiveId" clId="{8A77EF6E-1B47-D14B-96B4-D21890170DAB}" dt="2019-10-16T22:50:38.658" v="793" actId="1076"/>
          <ac:picMkLst>
            <pc:docMk/>
            <pc:sldMk cId="2573376849" sldId="575"/>
            <ac:picMk id="16" creationId="{09DAD8E9-D37D-644B-ADE3-64C74DCF1801}"/>
          </ac:picMkLst>
        </pc:picChg>
        <pc:picChg chg="del">
          <ac:chgData name="Vikram Agarwal" userId="d93c929a35fe511c" providerId="LiveId" clId="{8A77EF6E-1B47-D14B-96B4-D21890170DAB}" dt="2019-10-16T22:50:29.322" v="790" actId="478"/>
          <ac:picMkLst>
            <pc:docMk/>
            <pc:sldMk cId="2573376849" sldId="575"/>
            <ac:picMk id="17" creationId="{F6B00F91-73C6-B742-916E-B6160913AB34}"/>
          </ac:picMkLst>
        </pc:picChg>
        <pc:picChg chg="add del mod">
          <ac:chgData name="Vikram Agarwal" userId="d93c929a35fe511c" providerId="LiveId" clId="{8A77EF6E-1B47-D14B-96B4-D21890170DAB}" dt="2019-10-16T23:16:12.746" v="823" actId="478"/>
          <ac:picMkLst>
            <pc:docMk/>
            <pc:sldMk cId="2573376849" sldId="575"/>
            <ac:picMk id="18" creationId="{0F2C3660-C7A1-BB42-B84C-CCD5E96315B7}"/>
          </ac:picMkLst>
        </pc:picChg>
      </pc:sldChg>
      <pc:sldChg chg="add">
        <pc:chgData name="Vikram Agarwal" userId="d93c929a35fe511c" providerId="LiveId" clId="{8A77EF6E-1B47-D14B-96B4-D21890170DAB}" dt="2019-10-28T02:04:40.783" v="917"/>
        <pc:sldMkLst>
          <pc:docMk/>
          <pc:sldMk cId="597922252" sldId="576"/>
        </pc:sldMkLst>
      </pc:sldChg>
      <pc:sldChg chg="add">
        <pc:chgData name="Vikram Agarwal" userId="d93c929a35fe511c" providerId="LiveId" clId="{8A77EF6E-1B47-D14B-96B4-D21890170DAB}" dt="2019-10-28T02:04:40.783" v="917"/>
        <pc:sldMkLst>
          <pc:docMk/>
          <pc:sldMk cId="728131545" sldId="577"/>
        </pc:sldMkLst>
      </pc:sldChg>
      <pc:sldChg chg="modSp add">
        <pc:chgData name="Vikram Agarwal" userId="d93c929a35fe511c" providerId="LiveId" clId="{8A77EF6E-1B47-D14B-96B4-D21890170DAB}" dt="2019-10-28T02:04:57.217" v="934" actId="20577"/>
        <pc:sldMkLst>
          <pc:docMk/>
          <pc:sldMk cId="1434922652" sldId="578"/>
        </pc:sldMkLst>
        <pc:spChg chg="mod">
          <ac:chgData name="Vikram Agarwal" userId="d93c929a35fe511c" providerId="LiveId" clId="{8A77EF6E-1B47-D14B-96B4-D21890170DAB}" dt="2019-10-28T02:04:57.217" v="934" actId="20577"/>
          <ac:spMkLst>
            <pc:docMk/>
            <pc:sldMk cId="1434922652" sldId="578"/>
            <ac:spMk id="2" creationId="{0EB9A8D2-5D63-4DDC-A5C3-20F7630A6EF6}"/>
          </ac:spMkLst>
        </pc:spChg>
      </pc:sldChg>
      <pc:sldChg chg="add">
        <pc:chgData name="Vikram Agarwal" userId="d93c929a35fe511c" providerId="LiveId" clId="{8A77EF6E-1B47-D14B-96B4-D21890170DAB}" dt="2019-10-28T02:05:09.182" v="935"/>
        <pc:sldMkLst>
          <pc:docMk/>
          <pc:sldMk cId="2805112643" sldId="579"/>
        </pc:sldMkLst>
      </pc:sldChg>
      <pc:sldChg chg="add">
        <pc:chgData name="Vikram Agarwal" userId="d93c929a35fe511c" providerId="LiveId" clId="{8A77EF6E-1B47-D14B-96B4-D21890170DAB}" dt="2019-10-28T02:05:44.245" v="936"/>
        <pc:sldMkLst>
          <pc:docMk/>
          <pc:sldMk cId="2011285396" sldId="580"/>
        </pc:sldMkLst>
      </pc:sldChg>
      <pc:sldChg chg="add">
        <pc:chgData name="Vikram Agarwal" userId="d93c929a35fe511c" providerId="LiveId" clId="{8A77EF6E-1B47-D14B-96B4-D21890170DAB}" dt="2019-10-28T02:05:44.245" v="936"/>
        <pc:sldMkLst>
          <pc:docMk/>
          <pc:sldMk cId="2809279255" sldId="5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DA317-7CD6-9040-B88B-1D0DC1B58AB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457A2-CABA-E742-BBA5-448586F19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0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04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6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Foxp1 repressor</a:t>
            </a:r>
          </a:p>
          <a:p>
            <a:r>
              <a:rPr lang="en-US"/>
              <a:t>Ep300 activating</a:t>
            </a:r>
          </a:p>
          <a:p>
            <a:r>
              <a:rPr lang="en-US"/>
              <a:t>BCL6 repressor</a:t>
            </a:r>
          </a:p>
          <a:p>
            <a:r>
              <a:rPr lang="en-US"/>
              <a:t>HDAC6 – deacetylase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3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0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4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3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Foxp1 repressor</a:t>
            </a:r>
          </a:p>
          <a:p>
            <a:r>
              <a:rPr lang="en-US"/>
              <a:t>Ep300 activating</a:t>
            </a:r>
          </a:p>
          <a:p>
            <a:r>
              <a:rPr lang="en-US"/>
              <a:t>BCL6 repressor</a:t>
            </a:r>
          </a:p>
          <a:p>
            <a:r>
              <a:rPr lang="en-US"/>
              <a:t>HDAC6 – deacetylase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Foxp1 repressor</a:t>
            </a:r>
          </a:p>
          <a:p>
            <a:r>
              <a:rPr lang="en-US"/>
              <a:t>Ep300 activating</a:t>
            </a:r>
          </a:p>
          <a:p>
            <a:r>
              <a:rPr lang="en-US"/>
              <a:t>BCL6 repressor</a:t>
            </a:r>
          </a:p>
          <a:p>
            <a:r>
              <a:rPr lang="en-US"/>
              <a:t>HDAC6 – deacetylase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Foxp1 repressor</a:t>
            </a:r>
          </a:p>
          <a:p>
            <a:r>
              <a:rPr lang="en-US"/>
              <a:t>Ep300 activating</a:t>
            </a:r>
          </a:p>
          <a:p>
            <a:r>
              <a:rPr lang="en-US"/>
              <a:t>BCL6 repressor</a:t>
            </a:r>
          </a:p>
          <a:p>
            <a:r>
              <a:rPr lang="en-US"/>
              <a:t>HDAC6 – deacetylase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7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12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FB191-2F96-4BAF-B403-934C1130CB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FB03-42FF-4140-8195-0F1E4E18B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C65D-AB3E-4B2C-BDB4-95EAA475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11198-4162-4E97-99C7-D578A0562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F108-365A-49E5-A7FD-B884F905F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1D7FF-0F6C-4269-B352-078C224E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1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4DC0-E47B-4CF3-9806-D59FCDF5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2ADC4-39C0-49AC-98F4-32D42FDAC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FD7DE-1153-4071-8C4D-36628E93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78BC-CEF0-490D-97AA-1B2788AC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1FDE-848F-4F8D-BA16-3E9AF83F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8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862BA-9BE3-4493-83C6-7100434D1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5EE8B-3776-454B-BA70-CE2EE6220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F141-820A-4A5C-AF18-9EC3C2AD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2A346-E6ED-4B53-A64D-E4C337CA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B48F-5470-451E-81A0-E34DF15E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9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37AB-B5C4-49E9-84E5-CD08A624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AAC5-E02C-4BC1-9361-9B410F04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CC46E-C186-4D06-9A56-0201E2D9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80927-6791-437E-A0CD-0D5209EC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D6DA-2294-4201-968A-DC0C9463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D165-3E54-478A-99FF-2B4E56D2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35262-47FD-46C0-B61E-57DFEBD96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64D54-1541-47FF-9A4C-5E3FF9F1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53406-8001-4753-82D6-16F45E61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0BA25-C6B6-475C-9212-63EF0891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9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D309-E7B3-4C58-A08B-01E1B30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40AA-1D5C-4E77-BEAC-87AAA2ABC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3526D-E6A4-4A88-B079-B9DA7D40C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172AD-BEE8-4869-967B-D25E02CC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F6C87-B32C-4183-B8AA-6B8204A3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781C7-EEFB-4156-9F7C-29737F8E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24D5-99E2-4D20-8BDE-C931C46D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1EAAB-77BC-4217-B668-602A904D7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CBB34-9C4A-485D-80A9-0656F8EA5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D5324-53F5-4739-8A32-7D390A0C8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0D2F8-331B-4800-800B-C3BF17991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7DF7C-2459-4C59-8E1D-010147E4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9E05C-E283-45D5-8629-03AD63B7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7CC92-AE79-4965-9AED-0DC58D6C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8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08FE-B722-4F9B-B001-15CCEDDD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14057-B274-4633-A09D-DCCDAE23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C2565-27BC-4EC5-8760-4E7E2B56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1EEE4-B18C-4495-8529-1807FD0A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0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023416-6CDF-4156-9738-3BCF8C42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27C3C-DE72-4F94-905A-DBF6D3DD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89B5D-4D9D-4301-81BE-EBFE4C5A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4D2F-07A5-499C-942B-E8385CDB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E16E-0DFA-4380-B03C-FBDD41D55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846DD-6206-4B07-8367-8AD2F7F65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E2302-216D-4EB4-A37C-6CEA4CD3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23E16-1CAB-4D15-84C3-F49B3674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ABD22-F89B-4091-B738-A9C280E8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4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2CF9-3DDE-4939-801F-EBF23F8F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5CCFB-755B-4BD3-8761-805D3E893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156A3-02F8-435A-A1B5-08DB25ACC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4EC9A-725D-480A-B6F0-D0A3E36B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15E2F-F297-4412-8C78-4EBDC5AF4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F1CF5-CA35-4D9F-8766-95189D64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895BE4-186B-481D-B6EF-ACA8C538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A7223-ABB8-4EDC-BDC3-30F84094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A582-1F70-4750-ACE8-2F784F008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76CC-511D-42AB-88BE-4D2548B2543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BF6E-BD31-4801-AFC5-82977D96A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F71CC-1106-4780-A21C-2F4A4E86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91B7-A8B6-4CD3-B43C-38D719E26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/>
              <a:t>MPRA Schematic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F86D9267-230F-413B-831E-857756A73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71576"/>
            <a:ext cx="6858000" cy="50938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CEC9FB-678E-4793-94B9-7B6C3A53F6A1}"/>
              </a:ext>
            </a:extLst>
          </p:cNvPr>
          <p:cNvSpPr/>
          <p:nvPr/>
        </p:nvSpPr>
        <p:spPr>
          <a:xfrm>
            <a:off x="2274826" y="6400800"/>
            <a:ext cx="764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 the past our group has tested ~2,400 candidate enhancers in one experiment</a:t>
            </a:r>
          </a:p>
        </p:txBody>
      </p:sp>
    </p:spTree>
    <p:extLst>
      <p:ext uri="{BB962C8B-B14F-4D97-AF65-F5344CB8AC3E}">
        <p14:creationId xmlns:p14="http://schemas.microsoft.com/office/powerpoint/2010/main" val="85256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4800"/>
            <a:ext cx="8534400" cy="1143000"/>
          </a:xfrm>
        </p:spPr>
        <p:txBody>
          <a:bodyPr>
            <a:noAutofit/>
          </a:bodyPr>
          <a:lstStyle/>
          <a:p>
            <a:r>
              <a:rPr lang="en-US"/>
              <a:t>Explaining enhancer activity using a lasso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68265-6491-4FD6-BE97-66EDDBAA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286001"/>
            <a:ext cx="8915400" cy="26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/>
              <a:t>A model to predict enhancer efficacy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28DEA-3AD0-4440-B075-78C45EAFE0C1}"/>
              </a:ext>
            </a:extLst>
          </p:cNvPr>
          <p:cNvGrpSpPr/>
          <p:nvPr/>
        </p:nvGrpSpPr>
        <p:grpSpPr>
          <a:xfrm>
            <a:off x="1828800" y="1295400"/>
            <a:ext cx="8153400" cy="5105400"/>
            <a:chOff x="1371600" y="1590198"/>
            <a:chExt cx="6277972" cy="4201002"/>
          </a:xfrm>
        </p:grpSpPr>
        <p:pic>
          <p:nvPicPr>
            <p:cNvPr id="4" name="Picture 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6A8B1F2-F1CD-4A82-9CAE-761B8847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427" y="1828800"/>
              <a:ext cx="6155145" cy="39624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EA0800-12DA-4B5C-9E66-D2669B85DE3E}"/>
                </a:ext>
              </a:extLst>
            </p:cNvPr>
            <p:cNvGrpSpPr/>
            <p:nvPr/>
          </p:nvGrpSpPr>
          <p:grpSpPr>
            <a:xfrm>
              <a:off x="1371600" y="1590198"/>
              <a:ext cx="3200399" cy="687231"/>
              <a:chOff x="1371600" y="1590198"/>
              <a:chExt cx="3200399" cy="68723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66C5C7-7D12-4570-AA8F-3459486E2915}"/>
                  </a:ext>
                </a:extLst>
              </p:cNvPr>
              <p:cNvSpPr/>
              <p:nvPr/>
            </p:nvSpPr>
            <p:spPr>
              <a:xfrm>
                <a:off x="1371600" y="1800225"/>
                <a:ext cx="367553" cy="4772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4F11EF-221D-4DDF-AE94-2EA454CDEC59}"/>
                  </a:ext>
                </a:extLst>
              </p:cNvPr>
              <p:cNvSpPr/>
              <p:nvPr/>
            </p:nvSpPr>
            <p:spPr>
              <a:xfrm>
                <a:off x="4204446" y="1590198"/>
                <a:ext cx="367553" cy="4772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87DA870-F2C7-4DF3-AD98-CA494D3205DD}"/>
              </a:ext>
            </a:extLst>
          </p:cNvPr>
          <p:cNvSpPr/>
          <p:nvPr/>
        </p:nvSpPr>
        <p:spPr>
          <a:xfrm>
            <a:off x="5985259" y="1452366"/>
            <a:ext cx="4593094" cy="52532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/>
              <a:t>Biochemical vs sequence-based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143000"/>
            <a:ext cx="8839200" cy="5531498"/>
          </a:xfrm>
        </p:spPr>
        <p:txBody>
          <a:bodyPr>
            <a:normAutofit/>
          </a:bodyPr>
          <a:lstStyle/>
          <a:p>
            <a:r>
              <a:rPr lang="en-US"/>
              <a:t>Time-consuming to collect hundreds to thousands of biochemical marks</a:t>
            </a:r>
          </a:p>
          <a:p>
            <a:pPr lvl="1"/>
            <a:r>
              <a:rPr lang="en-US"/>
              <a:t>Matching marks to cell type of interest is time-consuming and requires careful data curation and pre-processing</a:t>
            </a:r>
          </a:p>
          <a:p>
            <a:pPr lvl="1"/>
            <a:r>
              <a:rPr lang="en-US"/>
              <a:t>Cell types with limited ENCODE data will fair poorly</a:t>
            </a:r>
          </a:p>
          <a:p>
            <a:pPr lvl="1"/>
            <a:r>
              <a:rPr lang="en-US"/>
              <a:t>Prohibitive to compute predictions on a genome-wide scale</a:t>
            </a:r>
          </a:p>
          <a:p>
            <a:r>
              <a:rPr lang="en-US"/>
              <a:t>Easy to gather DNA sequence and generate a prediction</a:t>
            </a:r>
          </a:p>
          <a:p>
            <a:pPr lvl="1"/>
            <a:r>
              <a:rPr lang="en-US"/>
              <a:t>A universal framework with features that can be easily refit to MPRA data from any cell type or species</a:t>
            </a:r>
          </a:p>
          <a:p>
            <a:pPr lvl="1"/>
            <a:r>
              <a:rPr lang="en-US"/>
              <a:t>Cell types with limited ENCODE data can borrow information from related cell types</a:t>
            </a:r>
          </a:p>
          <a:p>
            <a:pPr lvl="1"/>
            <a:r>
              <a:rPr lang="en-US"/>
              <a:t>Can compute features or predictions on a genome-wide scale with GPU-speed up</a:t>
            </a:r>
          </a:p>
        </p:txBody>
      </p:sp>
    </p:spTree>
    <p:extLst>
      <p:ext uri="{BB962C8B-B14F-4D97-AF65-F5344CB8AC3E}">
        <p14:creationId xmlns:p14="http://schemas.microsoft.com/office/powerpoint/2010/main" val="25286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>
            <a:noAutofit/>
          </a:bodyPr>
          <a:lstStyle/>
          <a:p>
            <a:r>
              <a:rPr lang="en-US" err="1"/>
              <a:t>Expecto</a:t>
            </a:r>
            <a:r>
              <a:rPr lang="en-US"/>
              <a:t>: a pre-trained </a:t>
            </a:r>
            <a:r>
              <a:rPr lang="en-US" err="1"/>
              <a:t>ConvNet</a:t>
            </a:r>
            <a:r>
              <a:rPr lang="en-US"/>
              <a:t> model to predict 2,002 regulatory features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08C9E6-A063-4BD9-BA1E-F12A66BF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690" y="1981200"/>
            <a:ext cx="9041879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2B40E3-7819-4F5E-9B10-984FFD421B80}"/>
              </a:ext>
            </a:extLst>
          </p:cNvPr>
          <p:cNvSpPr/>
          <p:nvPr/>
        </p:nvSpPr>
        <p:spPr>
          <a:xfrm>
            <a:off x="8815506" y="6412468"/>
            <a:ext cx="183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(Zhou et al, 2018)</a:t>
            </a:r>
          </a:p>
        </p:txBody>
      </p:sp>
    </p:spTree>
    <p:extLst>
      <p:ext uri="{BB962C8B-B14F-4D97-AF65-F5344CB8AC3E}">
        <p14:creationId xmlns:p14="http://schemas.microsoft.com/office/powerpoint/2010/main" val="75571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/>
              <a:t>A sequence-based model trained on MPRA data from any cell type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4AC27-0D5C-4A26-83AD-9C9E2D1B9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200" y="1828801"/>
            <a:ext cx="481963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/>
              <a:t>A sequence-based model to predict enhancer efficacy (HepG2 cells)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EA0800-12DA-4B5C-9E66-D2669B85DE3E}"/>
              </a:ext>
            </a:extLst>
          </p:cNvPr>
          <p:cNvGrpSpPr/>
          <p:nvPr/>
        </p:nvGrpSpPr>
        <p:grpSpPr>
          <a:xfrm>
            <a:off x="1828801" y="1526283"/>
            <a:ext cx="4156459" cy="835179"/>
            <a:chOff x="1371600" y="1590198"/>
            <a:chExt cx="3200399" cy="68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66C5C7-7D12-4570-AA8F-3459486E2915}"/>
                </a:ext>
              </a:extLst>
            </p:cNvPr>
            <p:cNvSpPr/>
            <p:nvPr/>
          </p:nvSpPr>
          <p:spPr>
            <a:xfrm>
              <a:off x="1371600" y="1800225"/>
              <a:ext cx="367553" cy="477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4F11EF-221D-4DDF-AE94-2EA454CDEC59}"/>
                </a:ext>
              </a:extLst>
            </p:cNvPr>
            <p:cNvSpPr/>
            <p:nvPr/>
          </p:nvSpPr>
          <p:spPr>
            <a:xfrm>
              <a:off x="4204446" y="1590198"/>
              <a:ext cx="367553" cy="477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FF6D85B-FCEB-4675-9842-8C7F3347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2106220"/>
            <a:ext cx="4180281" cy="4180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5FA397-5835-456D-9762-6D8388E9AC66}"/>
              </a:ext>
            </a:extLst>
          </p:cNvPr>
          <p:cNvSpPr/>
          <p:nvPr/>
        </p:nvSpPr>
        <p:spPr>
          <a:xfrm>
            <a:off x="8458200" y="3127516"/>
            <a:ext cx="2493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212121"/>
                </a:solidFill>
                <a:latin typeface="Courier New" panose="02070309020205020404" pitchFamily="49" charset="0"/>
              </a:rPr>
              <a:t>R^2 = 0.36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0828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HepG2 expanded 170K MPRA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524000"/>
          </a:xfrm>
        </p:spPr>
        <p:txBody>
          <a:bodyPr>
            <a:noAutofit/>
          </a:bodyPr>
          <a:lstStyle/>
          <a:p>
            <a:r>
              <a:rPr lang="en-US"/>
              <a:t>HepG2 expanded library of 164K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447800"/>
            <a:ext cx="8839200" cy="5226698"/>
          </a:xfrm>
        </p:spPr>
        <p:txBody>
          <a:bodyPr>
            <a:normAutofit/>
          </a:bodyPr>
          <a:lstStyle/>
          <a:p>
            <a:r>
              <a:rPr lang="en-US"/>
              <a:t>175 dinucleotide-shuffled negative controls</a:t>
            </a:r>
          </a:p>
          <a:p>
            <a:r>
              <a:rPr lang="en-US"/>
              <a:t>50 positive and 50 negative synthetically designed controls from Smith et al, 2013</a:t>
            </a:r>
          </a:p>
          <a:p>
            <a:r>
              <a:rPr lang="en-US"/>
              <a:t>50 positive and 50 negative naturally occurring controls from Inoue et al, 2017</a:t>
            </a:r>
          </a:p>
          <a:p>
            <a:r>
              <a:rPr lang="en-US"/>
              <a:t>19,104 TSSs, one for every protein-coding gene promoter</a:t>
            </a:r>
          </a:p>
          <a:p>
            <a:pPr lvl="1"/>
            <a:r>
              <a:rPr lang="en-US"/>
              <a:t>12,411 tested in antisense orientation</a:t>
            </a:r>
          </a:p>
          <a:p>
            <a:r>
              <a:rPr lang="en-US"/>
              <a:t>66,017 candidate enhancers</a:t>
            </a:r>
          </a:p>
          <a:p>
            <a:pPr lvl="1"/>
            <a:r>
              <a:rPr lang="en-US"/>
              <a:t>Identified DNase I hypersensitivity sites common to 2 replicates</a:t>
            </a:r>
          </a:p>
          <a:p>
            <a:pPr lvl="1"/>
            <a:r>
              <a:rPr lang="en-US"/>
              <a:t>Took the subset not overlapping annotated promoters</a:t>
            </a:r>
          </a:p>
          <a:p>
            <a:pPr lvl="1"/>
            <a:r>
              <a:rPr lang="en-US"/>
              <a:t>Tested both in + and - orientations</a:t>
            </a:r>
          </a:p>
        </p:txBody>
      </p:sp>
    </p:spTree>
    <p:extLst>
      <p:ext uri="{BB962C8B-B14F-4D97-AF65-F5344CB8AC3E}">
        <p14:creationId xmlns:p14="http://schemas.microsoft.com/office/powerpoint/2010/main" val="23917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Reproducibility among replicates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28E3B-6C2E-0749-99D0-CD6EF3A2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53" y="1372963"/>
            <a:ext cx="5479093" cy="54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HepG2 library of ~164,000 elements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D9113-E8D6-468A-B600-904D2D25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408114"/>
            <a:ext cx="5257800" cy="52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HepG2 Pilot MPRA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Barcodes / insert in each replicate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D12992-553A-41F5-A5C5-25CC00C97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33" y="2045008"/>
            <a:ext cx="9226500" cy="37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5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HepG2 library of ~164,000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D27AC-D186-46E9-8C44-620A4BC0D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1376018"/>
            <a:ext cx="58007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3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Concordance between </a:t>
            </a:r>
            <a:br>
              <a:rPr lang="en-US"/>
            </a:br>
            <a:r>
              <a:rPr lang="en-US"/>
              <a:t>orientations tested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9F2F3-23ED-4DDF-9611-1188A905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76" y="2476500"/>
            <a:ext cx="24003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374C9-C20D-4E3C-8A9A-E14873EE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9800"/>
            <a:ext cx="31432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3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172" y="831954"/>
            <a:ext cx="7939719" cy="800301"/>
          </a:xfrm>
        </p:spPr>
        <p:txBody>
          <a:bodyPr>
            <a:noAutofit/>
          </a:bodyPr>
          <a:lstStyle/>
          <a:p>
            <a:r>
              <a:rPr lang="en-US"/>
              <a:t>Concordance between MPRA-based promoter activity and endogenous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E1991-1E20-44A6-A6E0-4C38DA15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63510"/>
            <a:ext cx="8763000" cy="29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35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24119"/>
            <a:ext cx="9144000" cy="800301"/>
          </a:xfrm>
        </p:spPr>
        <p:txBody>
          <a:bodyPr>
            <a:noAutofit/>
          </a:bodyPr>
          <a:lstStyle/>
          <a:p>
            <a:r>
              <a:rPr lang="en-US"/>
              <a:t>A sequence-based model to predict element activity (HepG2 cells)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2525E-64D5-4EF2-95A0-E5F0228904F5}"/>
              </a:ext>
            </a:extLst>
          </p:cNvPr>
          <p:cNvSpPr/>
          <p:nvPr/>
        </p:nvSpPr>
        <p:spPr>
          <a:xfrm>
            <a:off x="1553497" y="596140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212121"/>
                </a:solidFill>
                <a:latin typeface="Courier New" panose="02070309020205020404" pitchFamily="49" charset="0"/>
              </a:rPr>
              <a:t>Predict sense: Test R^2 = 0.428</a:t>
            </a:r>
          </a:p>
          <a:p>
            <a:r>
              <a:rPr lang="en-US" sz="1600">
                <a:solidFill>
                  <a:srgbClr val="212121"/>
                </a:solidFill>
                <a:latin typeface="Courier New" panose="02070309020205020404" pitchFamily="49" charset="0"/>
              </a:rPr>
              <a:t>Predict antisense: Test R^2 = 0.428</a:t>
            </a:r>
          </a:p>
          <a:p>
            <a:r>
              <a:rPr lang="en-US" sz="1600">
                <a:solidFill>
                  <a:srgbClr val="212121"/>
                </a:solidFill>
                <a:latin typeface="Courier New" panose="02070309020205020404" pitchFamily="49" charset="0"/>
              </a:rPr>
              <a:t>Predict avg of sense &amp; antisense: Test R^2 = 0.491</a:t>
            </a:r>
            <a:endParaRPr lang="en-US" sz="16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A08A1C-CA2C-44B2-B3CE-28DCCF954E83}"/>
              </a:ext>
            </a:extLst>
          </p:cNvPr>
          <p:cNvGrpSpPr/>
          <p:nvPr/>
        </p:nvGrpSpPr>
        <p:grpSpPr>
          <a:xfrm>
            <a:off x="3604658" y="2146515"/>
            <a:ext cx="4903650" cy="3500293"/>
            <a:chOff x="2080658" y="2146514"/>
            <a:chExt cx="4903650" cy="35002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9FCC96-1E15-494D-A8C3-7B32A9E2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4996" y="2146514"/>
              <a:ext cx="4589312" cy="31617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996734-3733-4590-A289-64E50DD8CD4E}"/>
                </a:ext>
              </a:extLst>
            </p:cNvPr>
            <p:cNvSpPr/>
            <p:nvPr/>
          </p:nvSpPr>
          <p:spPr>
            <a:xfrm>
              <a:off x="3429000" y="5308253"/>
              <a:ext cx="32700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12121"/>
                  </a:solidFill>
                  <a:latin typeface="Courier New" panose="02070309020205020404" pitchFamily="49" charset="0"/>
                </a:rPr>
                <a:t>Predicted expression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87D1F5-EAA5-4187-B8F6-EF285B4A102E}"/>
                </a:ext>
              </a:extLst>
            </p:cNvPr>
            <p:cNvSpPr/>
            <p:nvPr/>
          </p:nvSpPr>
          <p:spPr>
            <a:xfrm rot="16200000">
              <a:off x="960318" y="3494106"/>
              <a:ext cx="257923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12121"/>
                  </a:solidFill>
                  <a:latin typeface="Courier New" panose="02070309020205020404" pitchFamily="49" charset="0"/>
                </a:rPr>
                <a:t>Observed expression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2C6CE4-71F2-48B6-96C7-6751E3E45976}"/>
                </a:ext>
              </a:extLst>
            </p:cNvPr>
            <p:cNvSpPr/>
            <p:nvPr/>
          </p:nvSpPr>
          <p:spPr>
            <a:xfrm>
              <a:off x="2687866" y="2270703"/>
              <a:ext cx="24937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12121"/>
                  </a:solidFill>
                  <a:latin typeface="Courier New" panose="02070309020205020404" pitchFamily="49" charset="0"/>
                </a:rPr>
                <a:t>R^2 = 0.491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671149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093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Correlation between all protein-coding gene promoters and endogenous expression;</a:t>
            </a:r>
            <a:br>
              <a:rPr lang="en-US"/>
            </a:br>
            <a:r>
              <a:rPr lang="en-US"/>
              <a:t>sense=in direction of gene; antisense=opposite</a:t>
            </a:r>
            <a:br>
              <a:rPr lang="en-US"/>
            </a:br>
            <a:r>
              <a:rPr lang="en-US"/>
              <a:t>r</a:t>
            </a:r>
            <a:r>
              <a:rPr lang="en-US" baseline="30000"/>
              <a:t>2</a:t>
            </a:r>
            <a:r>
              <a:rPr lang="en-US"/>
              <a:t>=0.34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3BCC0-CFBA-4AE7-A637-0D47BCEE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7" y="2228295"/>
            <a:ext cx="5176628" cy="4576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EC026-B3B1-4BBA-9C54-DA3F394D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74" y="2183906"/>
            <a:ext cx="5227823" cy="466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1" y="356248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F vs R orientation analysis</a:t>
            </a:r>
            <a:br>
              <a:rPr lang="en-US"/>
            </a:br>
            <a:r>
              <a:rPr lang="en-US"/>
              <a:t>blue=promoters; red=enhancers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92EDF-B0AF-4FB1-9822-33BF3B5C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208"/>
            <a:ext cx="4553331" cy="4745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C2311-0A7E-4C99-957F-02C3BEC6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90" y="628093"/>
            <a:ext cx="3656531" cy="3184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F0A60-D6FB-4F50-A875-77F35D41D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248" y="4084239"/>
            <a:ext cx="2628068" cy="22598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0C9A56-ED88-4E76-A4C6-582F0C2CBB2A}"/>
              </a:ext>
            </a:extLst>
          </p:cNvPr>
          <p:cNvSpPr/>
          <p:nvPr/>
        </p:nvSpPr>
        <p:spPr>
          <a:xfrm>
            <a:off x="6800471" y="6358435"/>
            <a:ext cx="5040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 = 0.026 promoters slightly greater than enhancers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86CA7-1C62-4BA2-B3E2-934C7ADF2C0B}"/>
              </a:ext>
            </a:extLst>
          </p:cNvPr>
          <p:cNvSpPr/>
          <p:nvPr/>
        </p:nvSpPr>
        <p:spPr>
          <a:xfrm rot="16200000">
            <a:off x="6467437" y="4891007"/>
            <a:ext cx="1918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Abs(difference</a:t>
            </a:r>
          </a:p>
          <a:p>
            <a:pPr algn="ctr"/>
            <a:r>
              <a:rPr lang="en-US"/>
              <a:t> in + and - strands)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25C80F-C843-48D8-981A-9346AB7CE932}"/>
              </a:ext>
            </a:extLst>
          </p:cNvPr>
          <p:cNvSpPr/>
          <p:nvPr/>
        </p:nvSpPr>
        <p:spPr>
          <a:xfrm>
            <a:off x="9790730" y="2373171"/>
            <a:ext cx="1163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8B"/>
                </a:solidFill>
              </a:rPr>
              <a:t>Promoters</a:t>
            </a:r>
          </a:p>
          <a:p>
            <a:pPr algn="ctr"/>
            <a:r>
              <a:rPr lang="en-US">
                <a:solidFill>
                  <a:srgbClr val="92171B"/>
                </a:solidFill>
              </a:rPr>
              <a:t>Enhancers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68B93-7009-481D-8391-B7C6EE409A86}"/>
              </a:ext>
            </a:extLst>
          </p:cNvPr>
          <p:cNvSpPr/>
          <p:nvPr/>
        </p:nvSpPr>
        <p:spPr>
          <a:xfrm>
            <a:off x="8034786" y="6045241"/>
            <a:ext cx="2628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008B"/>
                </a:solidFill>
              </a:rPr>
              <a:t>Promoters     </a:t>
            </a:r>
            <a:r>
              <a:rPr lang="en-US">
                <a:solidFill>
                  <a:srgbClr val="92171B"/>
                </a:solidFill>
              </a:rPr>
              <a:t>Enhancers</a:t>
            </a:r>
          </a:p>
        </p:txBody>
      </p:sp>
    </p:spTree>
    <p:extLst>
      <p:ext uri="{BB962C8B-B14F-4D97-AF65-F5344CB8AC3E}">
        <p14:creationId xmlns:p14="http://schemas.microsoft.com/office/powerpoint/2010/main" val="203691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9FCC96-1E15-494D-A8C3-7B32A9E2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328" y="1719018"/>
            <a:ext cx="5462401" cy="376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Sequence-only mode based on 2002 </a:t>
            </a:r>
            <a:r>
              <a:rPr lang="en-US" err="1"/>
              <a:t>Expecto</a:t>
            </a:r>
            <a:r>
              <a:rPr lang="en-US"/>
              <a:t> features (compressed w/ PCA to 211 features)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2525E-64D5-4EF2-95A0-E5F0228904F5}"/>
              </a:ext>
            </a:extLst>
          </p:cNvPr>
          <p:cNvSpPr/>
          <p:nvPr/>
        </p:nvSpPr>
        <p:spPr>
          <a:xfrm>
            <a:off x="0" y="5934670"/>
            <a:ext cx="8013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Predict sense: Test R^2 = 0.428</a:t>
            </a:r>
          </a:p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Predict antisense: Test R^2 = 0.428</a:t>
            </a:r>
          </a:p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Predict avg of sense &amp; antisense Test R^2 = 0.491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96734-3733-4590-A289-64E50DD8CD4E}"/>
              </a:ext>
            </a:extLst>
          </p:cNvPr>
          <p:cNvSpPr/>
          <p:nvPr/>
        </p:nvSpPr>
        <p:spPr>
          <a:xfrm>
            <a:off x="4434376" y="5446747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Predicted expression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87D1F5-EAA5-4187-B8F6-EF285B4A102E}"/>
              </a:ext>
            </a:extLst>
          </p:cNvPr>
          <p:cNvSpPr/>
          <p:nvPr/>
        </p:nvSpPr>
        <p:spPr>
          <a:xfrm rot="16200000">
            <a:off x="1580041" y="3381873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Observed expression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C6CE4-71F2-48B6-96C7-6751E3E45976}"/>
              </a:ext>
            </a:extLst>
          </p:cNvPr>
          <p:cNvSpPr/>
          <p:nvPr/>
        </p:nvSpPr>
        <p:spPr>
          <a:xfrm>
            <a:off x="3583822" y="188460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Courier New" panose="02070309020205020404" pitchFamily="49" charset="0"/>
              </a:rPr>
              <a:t>R^2 = 0.491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6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K562 Pilot MPRA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/>
              <a:t>K562 pilot library of ~9,400 enhancers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143000"/>
            <a:ext cx="8839200" cy="5531498"/>
          </a:xfrm>
        </p:spPr>
        <p:txBody>
          <a:bodyPr>
            <a:normAutofit/>
          </a:bodyPr>
          <a:lstStyle/>
          <a:p>
            <a:r>
              <a:rPr lang="en-US" dirty="0"/>
              <a:t>~200 di-nucleotide shuffled negative controls, ~40 manually selected controls</a:t>
            </a:r>
          </a:p>
          <a:p>
            <a:r>
              <a:rPr lang="en-US" dirty="0"/>
              <a:t>~200 negative and ~100 positive naturally occurring controls from Ernst et al, 2018</a:t>
            </a:r>
          </a:p>
          <a:p>
            <a:r>
              <a:rPr lang="en-US" dirty="0"/>
              <a:t>~280 negative and ~260 </a:t>
            </a:r>
            <a:r>
              <a:rPr lang="en-US" dirty="0" err="1"/>
              <a:t>CRISPRi</a:t>
            </a:r>
            <a:r>
              <a:rPr lang="en-US" dirty="0"/>
              <a:t>-tested controls from </a:t>
            </a:r>
            <a:r>
              <a:rPr lang="en-US" dirty="0" err="1"/>
              <a:t>Gasperini</a:t>
            </a:r>
            <a:r>
              <a:rPr lang="en-US" dirty="0"/>
              <a:t> et al. 2019</a:t>
            </a:r>
          </a:p>
          <a:p>
            <a:r>
              <a:rPr lang="en-US" dirty="0"/>
              <a:t>~6,400 candidate enhancers</a:t>
            </a:r>
          </a:p>
          <a:p>
            <a:pPr lvl="1"/>
            <a:r>
              <a:rPr lang="en-US" dirty="0"/>
              <a:t>Identified DNase I hypersensitivity sites common to 2 replicates</a:t>
            </a:r>
          </a:p>
          <a:p>
            <a:pPr lvl="1"/>
            <a:r>
              <a:rPr lang="en-US" dirty="0"/>
              <a:t>Took the subset not overlapping annotated promoters</a:t>
            </a:r>
          </a:p>
          <a:p>
            <a:pPr lvl="1"/>
            <a:r>
              <a:rPr lang="en-US" dirty="0"/>
              <a:t>Counted number of ENCODE-</a:t>
            </a:r>
            <a:r>
              <a:rPr lang="en-US" dirty="0" err="1"/>
              <a:t>ChIP</a:t>
            </a:r>
            <a:r>
              <a:rPr lang="en-US" dirty="0"/>
              <a:t>-supported TF binding sites overlapping the enhancer, and sampled enhancers from 5 bins</a:t>
            </a:r>
          </a:p>
          <a:p>
            <a:pPr lvl="1"/>
            <a:r>
              <a:rPr lang="en-US" dirty="0"/>
              <a:t>Acquired a sampling of enhancers from across the genome with few and lots of TF binding sites</a:t>
            </a:r>
          </a:p>
        </p:txBody>
      </p:sp>
    </p:spTree>
    <p:extLst>
      <p:ext uri="{BB962C8B-B14F-4D97-AF65-F5344CB8AC3E}">
        <p14:creationId xmlns:p14="http://schemas.microsoft.com/office/powerpoint/2010/main" val="4212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/>
              <a:t>HepG2 pilot library of ~9,400 enhancers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47800"/>
            <a:ext cx="8839200" cy="5531498"/>
          </a:xfrm>
        </p:spPr>
        <p:txBody>
          <a:bodyPr>
            <a:normAutofit/>
          </a:bodyPr>
          <a:lstStyle/>
          <a:p>
            <a:r>
              <a:rPr lang="en-US"/>
              <a:t>50 positive and 50 negative synthetically designed controls from Smith et al, 2013</a:t>
            </a:r>
          </a:p>
          <a:p>
            <a:r>
              <a:rPr lang="en-US"/>
              <a:t>50 positive and 50 negative naturally occurring controls from Inoue et al, 2017</a:t>
            </a:r>
          </a:p>
          <a:p>
            <a:r>
              <a:rPr lang="en-US"/>
              <a:t>~9,200 candidate enhancers</a:t>
            </a:r>
          </a:p>
          <a:p>
            <a:pPr lvl="1"/>
            <a:r>
              <a:rPr lang="en-US"/>
              <a:t>Identified DNase I hypersensitivity sites common to 2 replicates</a:t>
            </a:r>
          </a:p>
          <a:p>
            <a:pPr lvl="1"/>
            <a:r>
              <a:rPr lang="en-US"/>
              <a:t>Took the subset not overlapping annotated promoters</a:t>
            </a:r>
          </a:p>
          <a:p>
            <a:pPr lvl="1"/>
            <a:r>
              <a:rPr lang="en-US"/>
              <a:t>Counted number of ENCODE-</a:t>
            </a:r>
            <a:r>
              <a:rPr lang="en-US" err="1"/>
              <a:t>ChIP</a:t>
            </a:r>
            <a:r>
              <a:rPr lang="en-US"/>
              <a:t>-supported TF binding sites overlapping the enhancer, and sampled enhancers from 5 bins</a:t>
            </a:r>
          </a:p>
          <a:p>
            <a:pPr lvl="1"/>
            <a:r>
              <a:rPr lang="en-US"/>
              <a:t>Acquired a sampling of enhancers from across the genome with few and lots of TF binding sites</a:t>
            </a:r>
          </a:p>
        </p:txBody>
      </p:sp>
    </p:spTree>
    <p:extLst>
      <p:ext uri="{BB962C8B-B14F-4D97-AF65-F5344CB8AC3E}">
        <p14:creationId xmlns:p14="http://schemas.microsoft.com/office/powerpoint/2010/main" val="108570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Reproducibility among replicates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FF83F-2C09-4957-9E9A-B8972B19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24" y="1412037"/>
            <a:ext cx="5245286" cy="54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5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Barcodes / insert in each replicate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E4192-EFDF-4264-9BCA-29BCADC5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3" y="1898057"/>
            <a:ext cx="8826176" cy="38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3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K562 library of ~7,500 enhancers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27CBA-C41B-4554-950A-87D75EDBA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69" y="1752600"/>
            <a:ext cx="4335462" cy="4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64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K562 library of ~7,500 enhancers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C4998-9EA2-460A-AF08-A320D46D3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17639"/>
            <a:ext cx="5181600" cy="52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9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4FC89-1C21-47E6-A914-869D09DB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4" y="2591862"/>
            <a:ext cx="11777031" cy="37223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K562 library enhancer activity distributions (controls vs experimental groups)</a:t>
            </a:r>
          </a:p>
        </p:txBody>
      </p:sp>
    </p:spTree>
    <p:extLst>
      <p:ext uri="{BB962C8B-B14F-4D97-AF65-F5344CB8AC3E}">
        <p14:creationId xmlns:p14="http://schemas.microsoft.com/office/powerpoint/2010/main" val="154908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4000"/>
              <a:t>A sequence-based model to predict enhancer efficacy (K562 cells)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DC524E7-40AB-4E64-9D2F-A3A3FBF83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981200"/>
            <a:ext cx="4381500" cy="4381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2D640-6ADF-4DF5-9558-DA3330139420}"/>
              </a:ext>
            </a:extLst>
          </p:cNvPr>
          <p:cNvSpPr/>
          <p:nvPr/>
        </p:nvSpPr>
        <p:spPr>
          <a:xfrm>
            <a:off x="8458200" y="3127516"/>
            <a:ext cx="2493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212121"/>
                </a:solidFill>
                <a:latin typeface="Courier New" panose="02070309020205020404" pitchFamily="49" charset="0"/>
              </a:rPr>
              <a:t>R^2 = 0.422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52115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Weak but significant correlation between enhancer activity and fold change via Molly’s </a:t>
            </a:r>
            <a:r>
              <a:rPr lang="en-US" err="1"/>
              <a:t>CRISPRi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4642B-55DD-4462-AC26-C092527D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6" y="1979286"/>
            <a:ext cx="5213263" cy="45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2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Correlation between all </a:t>
            </a:r>
            <a:r>
              <a:rPr lang="en-US" err="1"/>
              <a:t>Kellis</a:t>
            </a:r>
            <a:r>
              <a:rPr lang="en-US"/>
              <a:t> MPRA data and our MPRA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004527-7AE6-4D58-B7B5-EDD032B5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67" y="1803372"/>
            <a:ext cx="5298367" cy="48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0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Enhancer orientation doesn’t really matter (</a:t>
            </a:r>
            <a:r>
              <a:rPr lang="en-US" err="1"/>
              <a:t>CRISPRi</a:t>
            </a:r>
            <a:r>
              <a:rPr lang="en-US"/>
              <a:t> controls from Molly’s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C1A20-1524-48DE-836A-CFB0CCDE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28" y="1799937"/>
            <a:ext cx="5358559" cy="48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5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 fontScale="90000"/>
          </a:bodyPr>
          <a:lstStyle/>
          <a:p>
            <a:r>
              <a:rPr lang="en-US"/>
              <a:t>Sequence-only mode based on 2002 </a:t>
            </a:r>
            <a:r>
              <a:rPr lang="en-US" err="1"/>
              <a:t>Expecto</a:t>
            </a:r>
            <a:r>
              <a:rPr lang="en-US"/>
              <a:t> features (compressed w/ PCA to &lt; 200 features)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D9AC0-33C2-4715-86C0-8FEC9DEF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639" y="2047612"/>
            <a:ext cx="4364722" cy="43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Reproducibility among replicates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2528885-D98F-4FAF-9363-2554C6034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2" y="1378527"/>
            <a:ext cx="5479473" cy="547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7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K562 expanded 244K MPRA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6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524000"/>
          </a:xfrm>
        </p:spPr>
        <p:txBody>
          <a:bodyPr>
            <a:noAutofit/>
          </a:bodyPr>
          <a:lstStyle/>
          <a:p>
            <a:r>
              <a:rPr lang="en-US"/>
              <a:t>K562 expanded library of 244K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577007"/>
            <a:ext cx="8839200" cy="522669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250 dinucleotide-shuffled negative controls</a:t>
            </a:r>
          </a:p>
          <a:p>
            <a:r>
              <a:rPr lang="en-US"/>
              <a:t>~200 negative and ~50 positive naturally occurring controls from Ernst et al, 2018</a:t>
            </a:r>
          </a:p>
          <a:p>
            <a:r>
              <a:rPr lang="en-US"/>
              <a:t>19,104 TSSs, one for every protein-coding gene promoter</a:t>
            </a:r>
          </a:p>
          <a:p>
            <a:pPr lvl="1"/>
            <a:r>
              <a:rPr lang="en-US"/>
              <a:t>all tested also in antisense orientation</a:t>
            </a:r>
          </a:p>
          <a:p>
            <a:r>
              <a:rPr lang="en-US"/>
              <a:t>14,918 for 7 ENCODE loci</a:t>
            </a:r>
          </a:p>
          <a:p>
            <a:pPr lvl="1"/>
            <a:r>
              <a:rPr lang="en-US"/>
              <a:t>~2131 tiles/locus selected by </a:t>
            </a:r>
            <a:r>
              <a:rPr lang="en-US" err="1"/>
              <a:t>Gurkan's</a:t>
            </a:r>
            <a:r>
              <a:rPr lang="en-US"/>
              <a:t> method from the +/- 1Mb of each locus</a:t>
            </a:r>
          </a:p>
          <a:p>
            <a:pPr lvl="1"/>
            <a:r>
              <a:rPr lang="en-US"/>
              <a:t>all tested also in antisense orientation</a:t>
            </a:r>
          </a:p>
          <a:p>
            <a:r>
              <a:rPr lang="en-US"/>
              <a:t>87,618 candidate enhancers</a:t>
            </a:r>
          </a:p>
          <a:p>
            <a:pPr lvl="1"/>
            <a:r>
              <a:rPr lang="en-US"/>
              <a:t>Derived from an IDR-optimized threshold that combines two UW replicates from a separate ENCODE pipeline from Anshul</a:t>
            </a:r>
          </a:p>
          <a:p>
            <a:pPr lvl="1"/>
            <a:r>
              <a:rPr lang="en-US"/>
              <a:t>Took the subset not overlapping annotated promoters +/- 2500 </a:t>
            </a:r>
            <a:r>
              <a:rPr lang="en-US" err="1"/>
              <a:t>nt</a:t>
            </a:r>
            <a:r>
              <a:rPr lang="en-US"/>
              <a:t> of "basic" set of TSSs</a:t>
            </a:r>
          </a:p>
          <a:p>
            <a:pPr lvl="1"/>
            <a:r>
              <a:rPr lang="en-US"/>
              <a:t>all tested also in antisense orientation</a:t>
            </a:r>
          </a:p>
        </p:txBody>
      </p:sp>
    </p:spTree>
    <p:extLst>
      <p:ext uri="{BB962C8B-B14F-4D97-AF65-F5344CB8AC3E}">
        <p14:creationId xmlns:p14="http://schemas.microsoft.com/office/powerpoint/2010/main" val="296414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Reproducibility among replicates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7A0EA-EA89-3447-B049-C02E68BC1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68" y="1432194"/>
            <a:ext cx="5425806" cy="54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Barcodes / insert in each replicate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98FAD-DFD6-994E-A1E4-15843E028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0" y="2539145"/>
            <a:ext cx="11392665" cy="15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53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K562 library of ~244,000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A78F-BE2F-6045-83A0-584FA237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24508"/>
            <a:ext cx="12155677" cy="38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7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Concordance between </a:t>
            </a:r>
            <a:br>
              <a:rPr lang="en-US"/>
            </a:br>
            <a:r>
              <a:rPr lang="en-US"/>
              <a:t>orientations tested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9F2F3-23ED-4DDF-9611-1188A905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76" y="2476500"/>
            <a:ext cx="24003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374C9-C20D-4E3C-8A9A-E14873EE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9800"/>
            <a:ext cx="3143250" cy="297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C5C92-2ADD-3443-A098-797173CB9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628" y="2476500"/>
            <a:ext cx="2164730" cy="2196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1BCF5-9629-FF44-BAC5-74C8C358B773}"/>
              </a:ext>
            </a:extLst>
          </p:cNvPr>
          <p:cNvSpPr/>
          <p:nvPr/>
        </p:nvSpPr>
        <p:spPr>
          <a:xfrm>
            <a:off x="2755812" y="4660866"/>
            <a:ext cx="554947" cy="15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C586C-7285-7A4A-8F6E-B99448E49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15" y="2286000"/>
            <a:ext cx="2904146" cy="2630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A23AB-4391-1447-B70D-E2418DD85EEA}"/>
              </a:ext>
            </a:extLst>
          </p:cNvPr>
          <p:cNvSpPr txBox="1"/>
          <p:nvPr/>
        </p:nvSpPr>
        <p:spPr>
          <a:xfrm>
            <a:off x="6731668" y="2340659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05185-CCC0-3643-8705-4F5D829EEC58}"/>
              </a:ext>
            </a:extLst>
          </p:cNvPr>
          <p:cNvSpPr txBox="1"/>
          <p:nvPr/>
        </p:nvSpPr>
        <p:spPr>
          <a:xfrm>
            <a:off x="6547181" y="248704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rho=</a:t>
            </a:r>
          </a:p>
        </p:txBody>
      </p:sp>
    </p:spTree>
    <p:extLst>
      <p:ext uri="{BB962C8B-B14F-4D97-AF65-F5344CB8AC3E}">
        <p14:creationId xmlns:p14="http://schemas.microsoft.com/office/powerpoint/2010/main" val="1076001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172" y="831954"/>
            <a:ext cx="7939719" cy="800301"/>
          </a:xfrm>
        </p:spPr>
        <p:txBody>
          <a:bodyPr>
            <a:noAutofit/>
          </a:bodyPr>
          <a:lstStyle/>
          <a:p>
            <a:r>
              <a:rPr lang="en-US"/>
              <a:t>Concordance between MPRA-based promoter activity and endogenous gene expression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25F5A-12FB-9A47-8C35-0040B981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640" y="2979066"/>
            <a:ext cx="3858502" cy="3661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0C1D2-2117-B04A-99B3-D2F253C5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" y="2910016"/>
            <a:ext cx="3830395" cy="3661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23CE7-BB1A-2145-9736-54A458E6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770" y="2979067"/>
            <a:ext cx="3923728" cy="3661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048593-E458-4541-A233-5823AC8E7BC2}"/>
              </a:ext>
            </a:extLst>
          </p:cNvPr>
          <p:cNvSpPr txBox="1"/>
          <p:nvPr/>
        </p:nvSpPr>
        <p:spPr>
          <a:xfrm>
            <a:off x="776038" y="2995863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759E5-94AB-1448-8A36-8998D0BFED2E}"/>
              </a:ext>
            </a:extLst>
          </p:cNvPr>
          <p:cNvSpPr txBox="1"/>
          <p:nvPr/>
        </p:nvSpPr>
        <p:spPr>
          <a:xfrm>
            <a:off x="591551" y="317834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rho=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A1C7E-B41D-E04C-B70D-57FDBB33880B}"/>
              </a:ext>
            </a:extLst>
          </p:cNvPr>
          <p:cNvSpPr txBox="1"/>
          <p:nvPr/>
        </p:nvSpPr>
        <p:spPr>
          <a:xfrm>
            <a:off x="4601766" y="3054533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2BA11-D5F8-534A-8BC0-9EF2C89544C4}"/>
              </a:ext>
            </a:extLst>
          </p:cNvPr>
          <p:cNvSpPr txBox="1"/>
          <p:nvPr/>
        </p:nvSpPr>
        <p:spPr>
          <a:xfrm>
            <a:off x="4417279" y="323701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rho=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FD86F-0CC2-3448-9EB9-2E4CF7E5BFCC}"/>
              </a:ext>
            </a:extLst>
          </p:cNvPr>
          <p:cNvSpPr txBox="1"/>
          <p:nvPr/>
        </p:nvSpPr>
        <p:spPr>
          <a:xfrm>
            <a:off x="8676776" y="3036485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E1680-3641-8343-AE61-545B719607DA}"/>
              </a:ext>
            </a:extLst>
          </p:cNvPr>
          <p:cNvSpPr txBox="1"/>
          <p:nvPr/>
        </p:nvSpPr>
        <p:spPr>
          <a:xfrm>
            <a:off x="8492289" y="3218964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rho=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24E44-798C-4740-94A4-F2CA0FBB9FEF}"/>
              </a:ext>
            </a:extLst>
          </p:cNvPr>
          <p:cNvSpPr txBox="1"/>
          <p:nvPr/>
        </p:nvSpPr>
        <p:spPr>
          <a:xfrm rot="16200000">
            <a:off x="-2201461" y="3134363"/>
            <a:ext cx="47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K562 expression [log2(RPKM)] </a:t>
            </a:r>
          </a:p>
        </p:txBody>
      </p:sp>
    </p:spTree>
    <p:extLst>
      <p:ext uri="{BB962C8B-B14F-4D97-AF65-F5344CB8AC3E}">
        <p14:creationId xmlns:p14="http://schemas.microsoft.com/office/powerpoint/2010/main" val="3294383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HepG2 9.5K vs K562 7.5K pilot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22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/>
              <a:t>HepG2 pilot library of ~9,400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47800"/>
            <a:ext cx="8839200" cy="5531498"/>
          </a:xfrm>
        </p:spPr>
        <p:txBody>
          <a:bodyPr>
            <a:normAutofit/>
          </a:bodyPr>
          <a:lstStyle/>
          <a:p>
            <a:r>
              <a:rPr lang="en-US"/>
              <a:t>50 positive and 50 negative synthetically designed controls from Smith et al, 2013</a:t>
            </a:r>
          </a:p>
          <a:p>
            <a:r>
              <a:rPr lang="en-US"/>
              <a:t>50 positive and 50 negative naturally occurring controls from Inoue et al, 2017</a:t>
            </a:r>
          </a:p>
          <a:p>
            <a:r>
              <a:rPr lang="en-US"/>
              <a:t>~9,200 candidate enhancers</a:t>
            </a:r>
          </a:p>
          <a:p>
            <a:pPr lvl="1"/>
            <a:r>
              <a:rPr lang="en-US"/>
              <a:t>Identified DNase I hypersensitivity sites common to 2 replicates</a:t>
            </a:r>
          </a:p>
          <a:p>
            <a:pPr lvl="1"/>
            <a:r>
              <a:rPr lang="en-US"/>
              <a:t>Took the subset not overlapping annotated promoters</a:t>
            </a:r>
          </a:p>
          <a:p>
            <a:pPr lvl="1"/>
            <a:r>
              <a:rPr lang="en-US"/>
              <a:t>Counted number of ENCODE-</a:t>
            </a:r>
            <a:r>
              <a:rPr lang="en-US" err="1"/>
              <a:t>ChIP</a:t>
            </a:r>
            <a:r>
              <a:rPr lang="en-US"/>
              <a:t>-supported TF binding sites overlapping the enhancer, and sampled enhancers from 5 bins</a:t>
            </a:r>
          </a:p>
          <a:p>
            <a:pPr lvl="1"/>
            <a:r>
              <a:rPr lang="en-US"/>
              <a:t>Acquired a sampling of enhancers from across the genome with few and lots of TF binding sites</a:t>
            </a:r>
          </a:p>
        </p:txBody>
      </p:sp>
    </p:spTree>
    <p:extLst>
      <p:ext uri="{BB962C8B-B14F-4D97-AF65-F5344CB8AC3E}">
        <p14:creationId xmlns:p14="http://schemas.microsoft.com/office/powerpoint/2010/main" val="2011285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/>
              <a:t>K562 pilot library of ~7,500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143000"/>
            <a:ext cx="8839200" cy="5531498"/>
          </a:xfrm>
        </p:spPr>
        <p:txBody>
          <a:bodyPr>
            <a:normAutofit/>
          </a:bodyPr>
          <a:lstStyle/>
          <a:p>
            <a:r>
              <a:rPr lang="en-US"/>
              <a:t>~200 di-nucleotide shuffled negative controls, ~40 manually selected controls</a:t>
            </a:r>
          </a:p>
          <a:p>
            <a:r>
              <a:rPr lang="en-US"/>
              <a:t>~200 negative and ~100 positive naturally occurring controls from Ernst et al, 2018</a:t>
            </a:r>
          </a:p>
          <a:p>
            <a:r>
              <a:rPr lang="en-US"/>
              <a:t>~280 negative and ~260 </a:t>
            </a:r>
            <a:r>
              <a:rPr lang="en-US" err="1"/>
              <a:t>CRISPRi</a:t>
            </a:r>
            <a:r>
              <a:rPr lang="en-US"/>
              <a:t>-tested controls from </a:t>
            </a:r>
            <a:r>
              <a:rPr lang="en-US" err="1"/>
              <a:t>Gasperini</a:t>
            </a:r>
            <a:r>
              <a:rPr lang="en-US"/>
              <a:t> et al. 2019</a:t>
            </a:r>
          </a:p>
          <a:p>
            <a:r>
              <a:rPr lang="en-US"/>
              <a:t>~6,400 candidate enhancers</a:t>
            </a:r>
          </a:p>
          <a:p>
            <a:pPr lvl="1"/>
            <a:r>
              <a:rPr lang="en-US"/>
              <a:t>Identified DNase I hypersensitivity sites common to 2 replicates</a:t>
            </a:r>
          </a:p>
          <a:p>
            <a:pPr lvl="1"/>
            <a:r>
              <a:rPr lang="en-US"/>
              <a:t>Took the subset not overlapping annotated promoters</a:t>
            </a:r>
          </a:p>
          <a:p>
            <a:pPr lvl="1"/>
            <a:r>
              <a:rPr lang="en-US"/>
              <a:t>Counted number of ENCODE-</a:t>
            </a:r>
            <a:r>
              <a:rPr lang="en-US" err="1"/>
              <a:t>ChIP</a:t>
            </a:r>
            <a:r>
              <a:rPr lang="en-US"/>
              <a:t>-supported TF binding sites overlapping the enhancer, and sampled enhancers from 5 bins</a:t>
            </a:r>
          </a:p>
          <a:p>
            <a:pPr lvl="1"/>
            <a:r>
              <a:rPr lang="en-US"/>
              <a:t>Acquired a sampling of enhancers from across the genome with few and lots of TF binding sites</a:t>
            </a:r>
          </a:p>
        </p:txBody>
      </p:sp>
    </p:spTree>
    <p:extLst>
      <p:ext uri="{BB962C8B-B14F-4D97-AF65-F5344CB8AC3E}">
        <p14:creationId xmlns:p14="http://schemas.microsoft.com/office/powerpoint/2010/main" val="280927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Barcodes / insert in each replicate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DEECB0-AC86-4FB5-9420-C85E76501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0" y="2220769"/>
            <a:ext cx="8688900" cy="35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6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HepG2 (left)/K562 (right) pilot libraries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22D6-1F3B-4591-9B03-A96D9C66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66" y="1990607"/>
            <a:ext cx="4343896" cy="4335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A7CB4-1DDB-DA49-80F1-071F88FD5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549" y="1990607"/>
            <a:ext cx="4335462" cy="43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2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HepG2 (left)/K562 (right) pilot libraries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4636E-520B-43EE-8B66-87B5A3AD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9" y="1664369"/>
            <a:ext cx="5334000" cy="5193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F7342-4678-9B49-B31A-F8BBF2F6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43" y="1644611"/>
            <a:ext cx="5181600" cy="52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31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HepG2 (left)/K562 (right) pilot libraries, predicted vs actual activity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EA0800-12DA-4B5C-9E66-D2669B85DE3E}"/>
              </a:ext>
            </a:extLst>
          </p:cNvPr>
          <p:cNvGrpSpPr/>
          <p:nvPr/>
        </p:nvGrpSpPr>
        <p:grpSpPr>
          <a:xfrm>
            <a:off x="1828801" y="1526283"/>
            <a:ext cx="4156459" cy="835179"/>
            <a:chOff x="1371600" y="1590198"/>
            <a:chExt cx="3200399" cy="68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66C5C7-7D12-4570-AA8F-3459486E2915}"/>
                </a:ext>
              </a:extLst>
            </p:cNvPr>
            <p:cNvSpPr/>
            <p:nvPr/>
          </p:nvSpPr>
          <p:spPr>
            <a:xfrm>
              <a:off x="1371600" y="1800225"/>
              <a:ext cx="367553" cy="477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4F11EF-221D-4DDF-AE94-2EA454CDEC59}"/>
                </a:ext>
              </a:extLst>
            </p:cNvPr>
            <p:cNvSpPr/>
            <p:nvPr/>
          </p:nvSpPr>
          <p:spPr>
            <a:xfrm>
              <a:off x="4204446" y="1590198"/>
              <a:ext cx="367553" cy="4772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FF6D85B-FCEB-4675-9842-8C7F3347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5" y="1803402"/>
            <a:ext cx="4381500" cy="4381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5FA397-5835-456D-9762-6D8388E9AC66}"/>
              </a:ext>
            </a:extLst>
          </p:cNvPr>
          <p:cNvSpPr/>
          <p:nvPr/>
        </p:nvSpPr>
        <p:spPr>
          <a:xfrm>
            <a:off x="1708960" y="6407996"/>
            <a:ext cx="2493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R^2 = 0.36</a:t>
            </a:r>
            <a:endParaRPr lang="en-US" sz="16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04ABB37-DBBB-3D44-B706-0D9EC3F38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1981201"/>
            <a:ext cx="4381500" cy="438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D06248-5C65-4C4B-8D58-A01671A10D87}"/>
              </a:ext>
            </a:extLst>
          </p:cNvPr>
          <p:cNvSpPr/>
          <p:nvPr/>
        </p:nvSpPr>
        <p:spPr>
          <a:xfrm>
            <a:off x="7924800" y="6384577"/>
            <a:ext cx="2493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  <a:latin typeface="Courier New" panose="02070309020205020404" pitchFamily="49" charset="0"/>
              </a:rPr>
              <a:t>R^2 = 0.422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5112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A8D2-5D63-4DDC-A5C3-20F7630A6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HepG2 164K vs K562 244K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9770D-4DEC-4606-9D7B-8B0DBB4C8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4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HepG2 164K (left) vs K562 244K (right)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28E3B-6C2E-0749-99D0-CD6EF3A2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3" y="1675764"/>
            <a:ext cx="4900036" cy="4900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8C696-3E59-2842-AD5D-AE5406B8E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346" y="1723419"/>
            <a:ext cx="4852381" cy="48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26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HepG2 164K (left) vs K562 244K (right)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7CD09-5220-3F47-8FCB-36BFB8F8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56" y="3696730"/>
            <a:ext cx="4900036" cy="664227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2E9BEF7-8A19-1C4A-830A-FB842206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9" y="3130994"/>
            <a:ext cx="5298998" cy="21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1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HepG2 164K (top) vs K562 244K (bottom)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28D80-2D34-BA49-9F55-C5A345C8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13" y="4285844"/>
            <a:ext cx="2245606" cy="2146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AF7C4-0C4D-AF41-88A0-76BC605E3F97}"/>
              </a:ext>
            </a:extLst>
          </p:cNvPr>
          <p:cNvSpPr txBox="1"/>
          <p:nvPr/>
        </p:nvSpPr>
        <p:spPr>
          <a:xfrm>
            <a:off x="2721913" y="4336710"/>
            <a:ext cx="4161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0F48A-E2CF-2643-99DB-179767A03618}"/>
              </a:ext>
            </a:extLst>
          </p:cNvPr>
          <p:cNvSpPr txBox="1"/>
          <p:nvPr/>
        </p:nvSpPr>
        <p:spPr>
          <a:xfrm>
            <a:off x="2626661" y="4437509"/>
            <a:ext cx="6497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rho=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0F19A-F0C6-4341-A0CD-F6799BD58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01" y="4285844"/>
            <a:ext cx="2300323" cy="2146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5BC28-681D-0E47-9FEE-91A8149771CB}"/>
              </a:ext>
            </a:extLst>
          </p:cNvPr>
          <p:cNvSpPr txBox="1"/>
          <p:nvPr/>
        </p:nvSpPr>
        <p:spPr>
          <a:xfrm>
            <a:off x="5200761" y="4319497"/>
            <a:ext cx="26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C5581-8B8E-B240-A57F-9F0A3FF33426}"/>
              </a:ext>
            </a:extLst>
          </p:cNvPr>
          <p:cNvSpPr txBox="1"/>
          <p:nvPr/>
        </p:nvSpPr>
        <p:spPr>
          <a:xfrm>
            <a:off x="5111524" y="4426311"/>
            <a:ext cx="408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rho=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DF4C5-D401-2C46-9A47-FFF379CC6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11" y="4319497"/>
            <a:ext cx="2262084" cy="2146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6AAF6-C819-1E46-8C6E-DCDCEB1E8A0C}"/>
              </a:ext>
            </a:extLst>
          </p:cNvPr>
          <p:cNvSpPr txBox="1"/>
          <p:nvPr/>
        </p:nvSpPr>
        <p:spPr>
          <a:xfrm>
            <a:off x="7657689" y="4354759"/>
            <a:ext cx="26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345FD-5441-0748-B128-EC81D2A6E5F0}"/>
              </a:ext>
            </a:extLst>
          </p:cNvPr>
          <p:cNvSpPr txBox="1"/>
          <p:nvPr/>
        </p:nvSpPr>
        <p:spPr>
          <a:xfrm>
            <a:off x="7592518" y="4455557"/>
            <a:ext cx="408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rho=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B00F91-73C6-B742-916E-B6160913A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619" y="1498992"/>
            <a:ext cx="7128297" cy="2411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84EE6C-3013-D849-9BE3-3CFD6C1F20B3}"/>
              </a:ext>
            </a:extLst>
          </p:cNvPr>
          <p:cNvSpPr txBox="1"/>
          <p:nvPr/>
        </p:nvSpPr>
        <p:spPr>
          <a:xfrm rot="16200000">
            <a:off x="1260158" y="4760802"/>
            <a:ext cx="2203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K562 expression [log2(RPKM)] </a:t>
            </a:r>
          </a:p>
        </p:txBody>
      </p:sp>
    </p:spTree>
    <p:extLst>
      <p:ext uri="{BB962C8B-B14F-4D97-AF65-F5344CB8AC3E}">
        <p14:creationId xmlns:p14="http://schemas.microsoft.com/office/powerpoint/2010/main" val="3065913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HepG2 164K (left) vs K562 244K (right)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DAD8E9-D37D-644B-ADE3-64C74DCF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0" y="2517442"/>
            <a:ext cx="3097542" cy="2950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6CA2EB-8DC4-E349-AA6F-96832498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66" y="2790580"/>
            <a:ext cx="8687734" cy="27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6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8A077BF-CD05-5E4F-9A90-1FB74EC8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31" y="4025106"/>
            <a:ext cx="2823911" cy="26698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0C4C65-BD4A-4498-BE03-D46EE0C6E3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86292" cy="106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HepG2 164K (left) vs K562 244K (right)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F781D-AC4B-4C40-AE70-F9903582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10" y="1578577"/>
            <a:ext cx="1473870" cy="2245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44207-E743-8D4F-A5A5-F72E4EEC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288" y="4159647"/>
            <a:ext cx="2686052" cy="2539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424A4B-87BB-5646-AC84-4543B2CF2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946" y="1578577"/>
            <a:ext cx="1498038" cy="13486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89A189-A3D1-8647-81F1-370A3239F78B}"/>
              </a:ext>
            </a:extLst>
          </p:cNvPr>
          <p:cNvSpPr/>
          <p:nvPr/>
        </p:nvSpPr>
        <p:spPr>
          <a:xfrm>
            <a:off x="8305946" y="2906639"/>
            <a:ext cx="340756" cy="96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9F29D6-C721-8043-8EC1-94AAD71F8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23" y="4186233"/>
            <a:ext cx="2481727" cy="2248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724832-610E-CA48-B466-4FC410672AEA}"/>
              </a:ext>
            </a:extLst>
          </p:cNvPr>
          <p:cNvSpPr txBox="1"/>
          <p:nvPr/>
        </p:nvSpPr>
        <p:spPr>
          <a:xfrm>
            <a:off x="8091239" y="4235847"/>
            <a:ext cx="319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4FCF8-E315-2D4E-8CC0-40B10B93B68D}"/>
              </a:ext>
            </a:extLst>
          </p:cNvPr>
          <p:cNvSpPr txBox="1"/>
          <p:nvPr/>
        </p:nvSpPr>
        <p:spPr>
          <a:xfrm>
            <a:off x="7965720" y="4382230"/>
            <a:ext cx="449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rho=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8055AA-5170-1242-9961-77271E7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62" y="1621719"/>
            <a:ext cx="1558586" cy="23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88A4-9F55-40D9-AAF8-8F847E24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524000"/>
          </a:xfrm>
        </p:spPr>
        <p:txBody>
          <a:bodyPr>
            <a:noAutofit/>
          </a:bodyPr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F15F-2765-42DB-AFC7-508C7079A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447800"/>
            <a:ext cx="8839200" cy="5226698"/>
          </a:xfrm>
        </p:spPr>
        <p:txBody>
          <a:bodyPr>
            <a:normAutofit/>
          </a:bodyPr>
          <a:lstStyle/>
          <a:p>
            <a:r>
              <a:rPr lang="en-US"/>
              <a:t>Our (</a:t>
            </a:r>
            <a:r>
              <a:rPr lang="en-US" err="1"/>
              <a:t>Shendure</a:t>
            </a:r>
            <a:r>
              <a:rPr lang="en-US"/>
              <a:t> &amp; </a:t>
            </a:r>
            <a:r>
              <a:rPr lang="en-US" err="1"/>
              <a:t>Ahituv</a:t>
            </a:r>
            <a:r>
              <a:rPr lang="en-US"/>
              <a:t>) group has successfully designed an MPRA strategy to test nearly 70x more enhancers than we had in the past (a genome’s worth), while maintaining the overall integrity of data quality</a:t>
            </a:r>
          </a:p>
          <a:p>
            <a:r>
              <a:rPr lang="en-US"/>
              <a:t>We have demonstrated the overall strategy works in two cell lines: HepG2 and K562</a:t>
            </a:r>
          </a:p>
          <a:p>
            <a:r>
              <a:rPr lang="en-US"/>
              <a:t>A sequence-only model performs practically just as well as one based on biochemical data, but is far faster to train and deploy for genome-wide predictions</a:t>
            </a:r>
          </a:p>
          <a:p>
            <a:r>
              <a:rPr lang="en-US"/>
              <a:t>Disadvantage of sequence-based models is the difficulty of interpreting model in an as clear a way</a:t>
            </a:r>
          </a:p>
        </p:txBody>
      </p:sp>
    </p:spTree>
    <p:extLst>
      <p:ext uri="{BB962C8B-B14F-4D97-AF65-F5344CB8AC3E}">
        <p14:creationId xmlns:p14="http://schemas.microsoft.com/office/powerpoint/2010/main" val="207637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HepG2 pilot library of ~9,400 enhancers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22D6-1F3B-4591-9B03-A96D9C66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1981201"/>
            <a:ext cx="4210050" cy="42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0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82776A-B7D2-4046-9A0A-993CB377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HepG2 pilot library of ~9,400 enhancers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F4636E-520B-43EE-8B66-87B5A3AD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46214"/>
            <a:ext cx="5334000" cy="51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/>
          </a:bodyPr>
          <a:lstStyle/>
          <a:p>
            <a:r>
              <a:rPr lang="en-US"/>
              <a:t>Correlation to controls</a:t>
            </a:r>
          </a:p>
        </p:txBody>
      </p:sp>
      <p:pic>
        <p:nvPicPr>
          <p:cNvPr id="2050" name="Picture 2" descr="ratio 1 vs Inoue controls &#10;(p-rho 0.70, s-rho 0.72) &#10;ratio 1 vs Inoue controls &#10;(p-rho 0.74, s-rho o.æ) &#10;6 &#10;5 &#10;4 &#10;3 &#10;2 &#10;2.5 &#10;2.0 &#10;1.5 &#10;1.0 &#10;2 &#10;1 RNA/DNA ratio &#10;5 &#10;1 RNA/DNA ratio &#10;ratio t &quot;Smith controls in Inoue) &#10;(p.ho 0.90, &quot;ho 0.91) &#10;1 RNA'ONA &#10;1.5 &#10;ratio &quot;Smith controls in Inoue) &#10;0.0, who &#10;1 RNA'ONA &#10;E 04 &#10;5 &#10;ratio t vs Smith controls &#10;on, Hho 073) &#10;1 RNA'ONA ">
            <a:extLst>
              <a:ext uri="{FF2B5EF4-FFF2-40B4-BE49-F238E27FC236}">
                <a16:creationId xmlns:a16="http://schemas.microsoft.com/office/drawing/2014/main" id="{15F9B001-371A-4306-8D7C-D6509E65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505911"/>
            <a:ext cx="7905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1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27EB-3FE4-426A-9AC2-965D7C5A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86292" cy="1067068"/>
          </a:xfrm>
        </p:spPr>
        <p:txBody>
          <a:bodyPr>
            <a:normAutofit/>
          </a:bodyPr>
          <a:lstStyle/>
          <a:p>
            <a:r>
              <a:rPr lang="en-US"/>
              <a:t>Number of binding sites vs enhancer activity</a:t>
            </a:r>
          </a:p>
        </p:txBody>
      </p:sp>
      <p:pic>
        <p:nvPicPr>
          <p:cNvPr id="1026" name="Picture 2" descr="audilll ">
            <a:extLst>
              <a:ext uri="{FF2B5EF4-FFF2-40B4-BE49-F238E27FC236}">
                <a16:creationId xmlns:a16="http://schemas.microsoft.com/office/drawing/2014/main" id="{E35F3045-EF86-43F3-8F81-124B8DDB1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7" y="1898808"/>
            <a:ext cx="10505619" cy="354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9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1402</Words>
  <Application>Microsoft Macintosh PowerPoint</Application>
  <PresentationFormat>Widescreen</PresentationFormat>
  <Paragraphs>195</Paragraphs>
  <Slides>59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Office Theme</vt:lpstr>
      <vt:lpstr>MPRA Schematic</vt:lpstr>
      <vt:lpstr>HepG2 Pilot MPRA</vt:lpstr>
      <vt:lpstr>HepG2 pilot library of ~9,400 enhancers</vt:lpstr>
      <vt:lpstr>PowerPoint Presentation</vt:lpstr>
      <vt:lpstr>PowerPoint Presentation</vt:lpstr>
      <vt:lpstr>HepG2 pilot library of ~9,400 enhancers</vt:lpstr>
      <vt:lpstr>HepG2 pilot library of ~9,400 enhancers</vt:lpstr>
      <vt:lpstr>Correlation to controls</vt:lpstr>
      <vt:lpstr>Number of binding sites vs enhancer activity</vt:lpstr>
      <vt:lpstr>Explaining enhancer activity using a lasso regression model</vt:lpstr>
      <vt:lpstr>A model to predict enhancer efficacy</vt:lpstr>
      <vt:lpstr>Biochemical vs sequence-based models</vt:lpstr>
      <vt:lpstr>Expecto: a pre-trained ConvNet model to predict 2,002 regulatory features</vt:lpstr>
      <vt:lpstr>A sequence-based model trained on MPRA data from any cell type</vt:lpstr>
      <vt:lpstr>A sequence-based model to predict enhancer efficacy (HepG2 cells)</vt:lpstr>
      <vt:lpstr>HepG2 expanded 170K MPRA</vt:lpstr>
      <vt:lpstr>HepG2 expanded library of 164K elements</vt:lpstr>
      <vt:lpstr>PowerPoint Presentation</vt:lpstr>
      <vt:lpstr>HepG2 library of ~164,000 elements</vt:lpstr>
      <vt:lpstr>PowerPoint Presentation</vt:lpstr>
      <vt:lpstr>HepG2 library of ~164,000 elements</vt:lpstr>
      <vt:lpstr>Concordance between  orientations tested</vt:lpstr>
      <vt:lpstr>Concordance between MPRA-based promoter activity and endogenous gene expression</vt:lpstr>
      <vt:lpstr>A sequence-based model to predict element activity (HepG2 cells)</vt:lpstr>
      <vt:lpstr>Correlation between all protein-coding gene promoters and endogenous expression; sense=in direction of gene; antisense=opposite r2=0.34</vt:lpstr>
      <vt:lpstr>F vs R orientation analysis blue=promoters; red=enhancers</vt:lpstr>
      <vt:lpstr>Sequence-only mode based on 2002 Expecto features (compressed w/ PCA to 211 features)</vt:lpstr>
      <vt:lpstr>K562 Pilot MPRA</vt:lpstr>
      <vt:lpstr>K562 pilot library of ~9,400 enhancers</vt:lpstr>
      <vt:lpstr>PowerPoint Presentation</vt:lpstr>
      <vt:lpstr>PowerPoint Presentation</vt:lpstr>
      <vt:lpstr>K562 library of ~7,500 enhancers</vt:lpstr>
      <vt:lpstr>K562 library of ~7,500 enhancers</vt:lpstr>
      <vt:lpstr>PowerPoint Presentation</vt:lpstr>
      <vt:lpstr>A sequence-based model to predict enhancer efficacy (K562 cells)</vt:lpstr>
      <vt:lpstr>Weak but significant correlation between enhancer activity and fold change via Molly’s CRISPRi</vt:lpstr>
      <vt:lpstr>Correlation between all Kellis MPRA data and our MPRA data</vt:lpstr>
      <vt:lpstr>Enhancer orientation doesn’t really matter (CRISPRi controls from Molly’s data)</vt:lpstr>
      <vt:lpstr>Sequence-only mode based on 2002 Expecto features (compressed w/ PCA to &lt; 200 features)</vt:lpstr>
      <vt:lpstr>K562 expanded 244K MPRA</vt:lpstr>
      <vt:lpstr>K562 expanded library of 244K elements</vt:lpstr>
      <vt:lpstr>PowerPoint Presentation</vt:lpstr>
      <vt:lpstr>PowerPoint Presentation</vt:lpstr>
      <vt:lpstr>K562 library of ~244,000 elements</vt:lpstr>
      <vt:lpstr>Concordance between  orientations tested</vt:lpstr>
      <vt:lpstr>Concordance between MPRA-based promoter activity and endogenous gene expression</vt:lpstr>
      <vt:lpstr>HepG2 9.5K vs K562 7.5K pilot comparison</vt:lpstr>
      <vt:lpstr>HepG2 pilot library of ~9,400 elements</vt:lpstr>
      <vt:lpstr>K562 pilot library of ~7,500 elements</vt:lpstr>
      <vt:lpstr>HepG2 (left)/K562 (right) pilot libraries</vt:lpstr>
      <vt:lpstr>HepG2 (left)/K562 (right) pilot libraries</vt:lpstr>
      <vt:lpstr>HepG2 (left)/K562 (right) pilot libraries, predicted vs actual activity</vt:lpstr>
      <vt:lpstr>HepG2 164K vs K562 244K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Agarwal</dc:creator>
  <cp:lastModifiedBy>Vikram Agarwal</cp:lastModifiedBy>
  <cp:revision>1</cp:revision>
  <dcterms:created xsi:type="dcterms:W3CDTF">2018-12-20T19:59:45Z</dcterms:created>
  <dcterms:modified xsi:type="dcterms:W3CDTF">2019-12-02T23:41:31Z</dcterms:modified>
</cp:coreProperties>
</file>